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3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5880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007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62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93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799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838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933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29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949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058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421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362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165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620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692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753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125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804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829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94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318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8978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26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0097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510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325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0052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71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392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2478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116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3967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1473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Shape 3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2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9573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8365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01020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0652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1453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7405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1820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Shape 3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7380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6989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Shape 3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3069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90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2773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9604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73633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05808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Shape 4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0911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Shape 4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23228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20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299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178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0774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071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Faye.Haggar@unmc.edu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 descr="el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111" y="0"/>
            <a:ext cx="721051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805" y="1074965"/>
            <a:ext cx="8592992" cy="4803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446315" y="3165021"/>
            <a:ext cx="683623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Technologies that </a:t>
            </a:r>
            <a:r>
              <a:rPr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students with something are more desired than those that require students to </a:t>
            </a:r>
            <a:r>
              <a:rPr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give</a:t>
            </a: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something.</a:t>
            </a:r>
            <a:endParaRPr/>
          </a:p>
        </p:txBody>
      </p:sp>
      <p:sp>
        <p:nvSpPr>
          <p:cNvPr id="152" name="Shape 152"/>
          <p:cNvSpPr/>
          <p:nvPr/>
        </p:nvSpPr>
        <p:spPr>
          <a:xfrm rot="10800000">
            <a:off x="6825343" y="1249136"/>
            <a:ext cx="1785257" cy="254725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4057" y="619901"/>
            <a:ext cx="7133802" cy="5432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96694">
            <a:off x="3549408" y="569339"/>
            <a:ext cx="4097288" cy="5827992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084" y="1880507"/>
            <a:ext cx="7654613" cy="3303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 descr="mage result for bored college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346" y="492157"/>
            <a:ext cx="3962854" cy="2641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mage result for bored college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346" y="492157"/>
            <a:ext cx="3962854" cy="264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 descr="mage result for nursing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3293645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 descr="mage result for bored college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346" y="492157"/>
            <a:ext cx="3962854" cy="264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mage result for nursing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3293645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 descr="mage result for college students using technolog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4054" y="3293645"/>
            <a:ext cx="4256541" cy="2837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hape 192" descr="mage result for bored college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346" y="492157"/>
            <a:ext cx="3962854" cy="264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mage result for nursing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0" y="3293645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 descr="mage result for college students using technolog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4054" y="3293645"/>
            <a:ext cx="4256541" cy="283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 descr="mage result for boss megapho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2726" y="414597"/>
            <a:ext cx="4079195" cy="271946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800" y="546100"/>
            <a:ext cx="10522857" cy="5919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644" y="1228228"/>
            <a:ext cx="6539948" cy="4618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/>
        </p:nvSpPr>
        <p:spPr>
          <a:xfrm>
            <a:off x="1364341" y="1349828"/>
            <a:ext cx="6313715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Student Engagement</a:t>
            </a:r>
            <a:endParaRPr sz="8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1698171" y="922048"/>
            <a:ext cx="5574506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Constructive and Timely Feedback</a:t>
            </a:r>
            <a:endParaRPr sz="8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 descr="mage result for girl at college"/>
          <p:cNvPicPr preferRelativeResize="0"/>
          <p:nvPr/>
        </p:nvPicPr>
        <p:blipFill rotWithShape="1">
          <a:blip r:embed="rId3">
            <a:alphaModFix amt="20000"/>
          </a:blip>
          <a:srcRect l="3111" r="7760"/>
          <a:stretch/>
        </p:blipFill>
        <p:spPr>
          <a:xfrm>
            <a:off x="-33868" y="0"/>
            <a:ext cx="92117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978863" y="3429000"/>
            <a:ext cx="7186271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Principles for Good Practice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Chickering &amp; Gamson, 1987)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986972" y="2206171"/>
            <a:ext cx="710897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Encourage contact between students and faculty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Shape 225"/>
          <p:cNvSpPr txBox="1"/>
          <p:nvPr/>
        </p:nvSpPr>
        <p:spPr>
          <a:xfrm rot="-420944">
            <a:off x="377372" y="5244856"/>
            <a:ext cx="8082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6300"/>
            <a:ext cx="9144000" cy="5092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33400"/>
            <a:ext cx="9144000" cy="578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30200"/>
            <a:ext cx="9144000" cy="618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986972" y="2206171"/>
            <a:ext cx="710897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reciprocity and cooperation among students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/>
          <p:nvPr/>
        </p:nvSpPr>
        <p:spPr>
          <a:xfrm rot="-420944">
            <a:off x="377372" y="5244856"/>
            <a:ext cx="8082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6300"/>
            <a:ext cx="9144000" cy="5098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63600"/>
            <a:ext cx="9144000" cy="5110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0650" y="857250"/>
            <a:ext cx="63590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63600"/>
            <a:ext cx="9144000" cy="5112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/>
        </p:nvSpPr>
        <p:spPr>
          <a:xfrm>
            <a:off x="986972" y="2206171"/>
            <a:ext cx="71089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Encourage active learning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Shape 275"/>
          <p:cNvSpPr txBox="1"/>
          <p:nvPr/>
        </p:nvSpPr>
        <p:spPr>
          <a:xfrm rot="-420944">
            <a:off x="377372" y="5244856"/>
            <a:ext cx="8082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63600"/>
            <a:ext cx="9144000" cy="5117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56112"/>
            <a:ext cx="9014094" cy="5009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/>
        </p:nvSpPr>
        <p:spPr>
          <a:xfrm>
            <a:off x="986972" y="2206171"/>
            <a:ext cx="71089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prompt feedback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Shape 294"/>
          <p:cNvSpPr txBox="1"/>
          <p:nvPr/>
        </p:nvSpPr>
        <p:spPr>
          <a:xfrm rot="-420944">
            <a:off x="377372" y="5244856"/>
            <a:ext cx="8082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770" y="861785"/>
            <a:ext cx="8534401" cy="478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59" y="754742"/>
            <a:ext cx="9016841" cy="5094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684" y="1077685"/>
            <a:ext cx="8721559" cy="4873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986972" y="2206171"/>
            <a:ext cx="71089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Emphasize time on task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 txBox="1"/>
          <p:nvPr/>
        </p:nvSpPr>
        <p:spPr>
          <a:xfrm rot="-420944">
            <a:off x="377372" y="5244856"/>
            <a:ext cx="8082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13" y="876300"/>
            <a:ext cx="8918222" cy="50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l="12868" r="16021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685" y="948870"/>
            <a:ext cx="8815012" cy="4958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427" y="760185"/>
            <a:ext cx="8615243" cy="4856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/>
        </p:nvSpPr>
        <p:spPr>
          <a:xfrm>
            <a:off x="986972" y="2206171"/>
            <a:ext cx="710897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Communicate high expectations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Shape 344"/>
          <p:cNvSpPr txBox="1"/>
          <p:nvPr/>
        </p:nvSpPr>
        <p:spPr>
          <a:xfrm rot="-420944">
            <a:off x="377372" y="5244856"/>
            <a:ext cx="8082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Shape 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38200"/>
            <a:ext cx="9144000" cy="515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0900"/>
            <a:ext cx="9144000" cy="5136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63600"/>
            <a:ext cx="9144000" cy="5111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/>
        </p:nvSpPr>
        <p:spPr>
          <a:xfrm>
            <a:off x="986972" y="2206171"/>
            <a:ext cx="710897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Respect diverse talents and ways of learning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Shape 369"/>
          <p:cNvSpPr txBox="1"/>
          <p:nvPr/>
        </p:nvSpPr>
        <p:spPr>
          <a:xfrm rot="-420944">
            <a:off x="377372" y="5244856"/>
            <a:ext cx="80823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9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629" y="905328"/>
            <a:ext cx="8839200" cy="499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6642"/>
            <a:ext cx="9032898" cy="5103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hape 3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714" y="800098"/>
            <a:ext cx="8646322" cy="478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r="5185"/>
          <a:stretch/>
        </p:blipFill>
        <p:spPr>
          <a:xfrm>
            <a:off x="-85634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hape 3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36" y="2141764"/>
            <a:ext cx="2348592" cy="234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164" y="2141764"/>
            <a:ext cx="2508318" cy="236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1918" y="2141764"/>
            <a:ext cx="1990825" cy="2596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hape 4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36" y="2141764"/>
            <a:ext cx="2348592" cy="234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9164" y="2141764"/>
            <a:ext cx="2508318" cy="236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1918" y="2141764"/>
            <a:ext cx="1990825" cy="2596243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/>
          <p:nvPr/>
        </p:nvSpPr>
        <p:spPr>
          <a:xfrm>
            <a:off x="587829" y="1508352"/>
            <a:ext cx="7597959" cy="3863066"/>
          </a:xfrm>
          <a:prstGeom prst="noSmoking">
            <a:avLst>
              <a:gd name="adj" fmla="val 7211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Shape 4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74440">
            <a:off x="1380812" y="2111042"/>
            <a:ext cx="2028825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06872">
            <a:off x="1933864" y="1856908"/>
            <a:ext cx="2028825" cy="28289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7617" y="1666196"/>
            <a:ext cx="2028825" cy="28289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11854">
            <a:off x="3338249" y="1616194"/>
            <a:ext cx="2028825" cy="28289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256" y="2422752"/>
            <a:ext cx="2028825" cy="28289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75047">
            <a:off x="3481343" y="2738432"/>
            <a:ext cx="2028825" cy="28289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8795">
            <a:off x="6330548" y="2738432"/>
            <a:ext cx="2028825" cy="28289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423" name="Shape 423"/>
          <p:cNvGrpSpPr/>
          <p:nvPr/>
        </p:nvGrpSpPr>
        <p:grpSpPr>
          <a:xfrm>
            <a:off x="4531565" y="2104401"/>
            <a:ext cx="2255289" cy="2986655"/>
            <a:chOff x="7757899" y="1982182"/>
            <a:chExt cx="3007052" cy="3982207"/>
          </a:xfrm>
        </p:grpSpPr>
        <p:pic>
          <p:nvPicPr>
            <p:cNvPr id="424" name="Shape 4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83929">
              <a:off x="7908875" y="2087336"/>
              <a:ext cx="2705100" cy="3771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425" name="Shape 425"/>
            <p:cNvSpPr txBox="1"/>
            <p:nvPr/>
          </p:nvSpPr>
          <p:spPr>
            <a:xfrm rot="309759">
              <a:off x="8062927" y="2990567"/>
              <a:ext cx="2295187" cy="19697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50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TPACK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50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GAME</a:t>
              </a:r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 l="6911" r="10152" b="17063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/>
        </p:nvSpPr>
        <p:spPr>
          <a:xfrm>
            <a:off x="4962118" y="1945821"/>
            <a:ext cx="3613490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Faye.Haggar@unmc.edu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@fayehaggar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Shape 4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201" y="4477246"/>
            <a:ext cx="359228" cy="35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5214">
            <a:off x="615626" y="672680"/>
            <a:ext cx="3976792" cy="5547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b="9629"/>
          <a:stretch/>
        </p:blipFill>
        <p:spPr>
          <a:xfrm>
            <a:off x="2381139" y="1357993"/>
            <a:ext cx="4381610" cy="395967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0" y="432700"/>
            <a:ext cx="335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</a:t>
            </a: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5562425" y="2915325"/>
            <a:ext cx="3114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7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038" y="938213"/>
            <a:ext cx="7781925" cy="498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37616">
            <a:off x="1129234" y="280792"/>
            <a:ext cx="4817942" cy="618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</Words>
  <Application>Microsoft Office PowerPoint</Application>
  <PresentationFormat>On-screen Show (4:3)</PresentationFormat>
  <Paragraphs>80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Hughes, LW</dc:creator>
  <cp:lastModifiedBy>Hughes, LW</cp:lastModifiedBy>
  <cp:revision>1</cp:revision>
  <dcterms:modified xsi:type="dcterms:W3CDTF">2018-02-09T14:34:28Z</dcterms:modified>
</cp:coreProperties>
</file>