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01" r:id="rId3"/>
    <p:sldId id="259" r:id="rId4"/>
    <p:sldId id="304" r:id="rId5"/>
    <p:sldId id="300" r:id="rId6"/>
    <p:sldId id="296" r:id="rId7"/>
    <p:sldId id="302" r:id="rId8"/>
    <p:sldId id="297" r:id="rId9"/>
    <p:sldId id="303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2576" autoAdjust="0"/>
  </p:normalViewPr>
  <p:slideViewPr>
    <p:cSldViewPr>
      <p:cViewPr varScale="1">
        <p:scale>
          <a:sx n="81" d="100"/>
          <a:sy n="81" d="100"/>
        </p:scale>
        <p:origin x="240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14582-D016-41C2-B5E2-EBD8346D8521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02AF-B586-42AF-A5D6-F28D21B1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85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FD02E-C7DB-4EAA-904B-2D2895B7A5E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073F-BD93-4625-B88F-A731E453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4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B357-73F9-427D-9EFA-C392C8EF2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design</a:t>
            </a:r>
            <a:r>
              <a:rPr lang="en-US" baseline="0" dirty="0" smtClean="0"/>
              <a:t> and build your course experiences? Who has taken a course in pedagogy and learning theory? Or a course on how to teach?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073F-BD93-4625-B88F-A731E453E4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design</a:t>
            </a:r>
            <a:r>
              <a:rPr lang="en-US" baseline="0" dirty="0" smtClean="0"/>
              <a:t> and build your course experiences? Who has taken a course in pedagogy and learning theory? Or a course on how to teach?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073F-BD93-4625-B88F-A731E453E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9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 a theory to work toward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073F-BD93-4625-B88F-A731E453E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C PP Template 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3048000" cy="1524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53340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C PP Template Backgrou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9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90F9-E1A5-475C-AC3A-4DC7BB96253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762000"/>
            <a:ext cx="6000750" cy="107381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Steelcase/NMC Active Learner-Centered (ALC)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3048000"/>
            <a:ext cx="4800600" cy="712426"/>
          </a:xfrm>
        </p:spPr>
        <p:txBody>
          <a:bodyPr>
            <a:normAutofit/>
          </a:bodyPr>
          <a:lstStyle/>
          <a:p>
            <a:r>
              <a:rPr lang="en-US" sz="1350" b="1" dirty="0">
                <a:solidFill>
                  <a:schemeClr val="tx1"/>
                </a:solidFill>
              </a:rPr>
              <a:t>Harsha Sharma, Ph.D., </a:t>
            </a:r>
            <a:r>
              <a:rPr lang="en-US" sz="1350" b="1" i="1" dirty="0">
                <a:solidFill>
                  <a:schemeClr val="tx1"/>
                </a:solidFill>
              </a:rPr>
              <a:t>Professor, Arts &amp; Sciences</a:t>
            </a:r>
          </a:p>
          <a:p>
            <a:r>
              <a:rPr lang="en-US" sz="1350" b="1" dirty="0">
                <a:solidFill>
                  <a:schemeClr val="tx1"/>
                </a:solidFill>
              </a:rPr>
              <a:t>Larry W. Hughes, Ph.D., </a:t>
            </a:r>
            <a:r>
              <a:rPr lang="en-US" sz="1350" b="1" i="1" dirty="0">
                <a:solidFill>
                  <a:schemeClr val="tx1"/>
                </a:solidFill>
              </a:rPr>
              <a:t>Associate Professor, CREATE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48350" y="2362200"/>
            <a:ext cx="3124200" cy="151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smtClean="0">
                <a:solidFill>
                  <a:schemeClr val="bg1"/>
                </a:solidFill>
              </a:rPr>
              <a:t>In this session: </a:t>
            </a:r>
            <a:r>
              <a:rPr lang="en-US" sz="2600" i="1" dirty="0" smtClean="0">
                <a:solidFill>
                  <a:schemeClr val="bg1"/>
                </a:solidFill>
              </a:rPr>
              <a:t>Roadmaps for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7822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… How do you teach?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Think about…</a:t>
            </a:r>
          </a:p>
          <a:p>
            <a:endParaRPr lang="en-US" dirty="0" smtClean="0"/>
          </a:p>
          <a:p>
            <a:r>
              <a:rPr lang="en-US" dirty="0" smtClean="0"/>
              <a:t>The strategies do you use in class to empower learner</a:t>
            </a:r>
          </a:p>
          <a:p>
            <a:endParaRPr lang="en-US" dirty="0"/>
          </a:p>
          <a:p>
            <a:r>
              <a:rPr lang="en-US" dirty="0" smtClean="0"/>
              <a:t>The learning theory that informs your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France in XXI Century. 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86736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" y="762000"/>
            <a:ext cx="4166616" cy="3422224"/>
          </a:xfrm>
        </p:spPr>
        <p:txBody>
          <a:bodyPr>
            <a:normAutofit/>
          </a:bodyPr>
          <a:lstStyle/>
          <a:p>
            <a:r>
              <a:rPr lang="en-US" b="1" dirty="0" smtClean="0"/>
              <a:t>We’re all different…and so are our learners!</a:t>
            </a:r>
            <a:endParaRPr lang="en-US" sz="27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08" y="381000"/>
            <a:ext cx="45924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cmapspublic3.ihmc.us/rid=1LG4GT9Y8-1LM69G2-11FS/Learning%20Theory%20v4.cmap?rid=1LG4GT9Y8-1LM69G2-11FS&amp;partName=html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533"/>
            <a:ext cx="8295640" cy="57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-1034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theories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549982"/>
            <a:ext cx="4038600" cy="4525963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Bloom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95600" y="938148"/>
            <a:ext cx="4038600" cy="27432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Educational Psychology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Behaviorist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Cognitive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Humanistic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Social learning</a:t>
            </a:r>
            <a:endParaRPr lang="en-US" sz="24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52400" y="3412299"/>
            <a:ext cx="4038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Five common paradigms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Behaviorism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Cognitivism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Constructivism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Design-based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Humanism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1498"/>
            <a:ext cx="1981200" cy="1238250"/>
          </a:xfrm>
          <a:prstGeom prst="rect">
            <a:avLst/>
          </a:prstGeom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4838700" y="3276600"/>
            <a:ext cx="4038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intelligences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</a:t>
            </a:r>
            <a:r>
              <a:rPr lang="en-US" dirty="0" err="1" smtClean="0"/>
              <a:t>Reconstructivism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Perennialism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Essentialism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Existentialism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Progressivism/Pragmatism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8991600" cy="11303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Learning strategies … too many to count!</a:t>
            </a:r>
            <a:br>
              <a:rPr lang="en-US" b="1" dirty="0" smtClean="0"/>
            </a:br>
            <a:r>
              <a:rPr lang="en-US" b="1" dirty="0" smtClean="0">
                <a:solidFill>
                  <a:srgbClr val="7030A0"/>
                </a:solidFill>
              </a:rPr>
              <a:t>What do YOU do in class?</a:t>
            </a:r>
            <a:endParaRPr lang="en-US" sz="27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7315200" cy="45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5400" dirty="0" smtClean="0"/>
              <a:t>Focus on three…</a:t>
            </a:r>
          </a:p>
        </p:txBody>
      </p:sp>
      <p:graphicFrame>
        <p:nvGraphicFramePr>
          <p:cNvPr id="86113" name="Group 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39520"/>
              </p:ext>
            </p:extLst>
          </p:nvPr>
        </p:nvGraphicFramePr>
        <p:xfrm>
          <a:off x="342900" y="990600"/>
          <a:ext cx="8305800" cy="4664119"/>
        </p:xfrm>
        <a:graphic>
          <a:graphicData uri="http://schemas.openxmlformats.org/drawingml/2006/table">
            <a:tbl>
              <a:tblPr/>
              <a:tblGrid>
                <a:gridCol w="2400300"/>
                <a:gridCol w="3086100"/>
                <a:gridCol w="2819400"/>
              </a:tblGrid>
              <a:tr h="411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Learning Theory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Learning Process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Activity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0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Behaviorism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Reinforcement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Strategy simulation with practice decisions before launching sim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6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Cognitivism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Rehearsing information and storage for information retention and long term use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Flashcards and interleaving assessments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5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Constructivism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Constructing knowledge through past experiences and group collaboration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Learner-led wiki project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92891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-304800"/>
            <a:ext cx="6248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Let’s put this to work!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32832"/>
          </a:xfrm>
        </p:spPr>
        <p:txBody>
          <a:bodyPr>
            <a:normAutofit/>
          </a:bodyPr>
          <a:lstStyle/>
          <a:p>
            <a:r>
              <a:rPr lang="en-US" dirty="0" smtClean="0"/>
              <a:t>In your course, you intend to </a:t>
            </a:r>
            <a:r>
              <a:rPr lang="en-US" b="1" dirty="0" smtClean="0">
                <a:solidFill>
                  <a:srgbClr val="0000FF"/>
                </a:solidFill>
              </a:rPr>
              <a:t>discuss </a:t>
            </a:r>
            <a:r>
              <a:rPr lang="en-US" b="1" dirty="0">
                <a:solidFill>
                  <a:srgbClr val="0000FF"/>
                </a:solidFill>
              </a:rPr>
              <a:t>society’s over reliance</a:t>
            </a:r>
            <a:r>
              <a:rPr lang="en-US" dirty="0"/>
              <a:t> on technology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ask for solutions</a:t>
            </a:r>
          </a:p>
          <a:p>
            <a:r>
              <a:rPr lang="en-US" b="1" i="1" dirty="0" smtClean="0"/>
              <a:t>Using the learning theory </a:t>
            </a:r>
            <a:r>
              <a:rPr lang="en-US" dirty="0" smtClean="0"/>
              <a:t>provided to your team…</a:t>
            </a:r>
          </a:p>
          <a:p>
            <a:pPr lvl="1"/>
            <a:r>
              <a:rPr lang="en-US" dirty="0" smtClean="0"/>
              <a:t>Discuss how you would teach this</a:t>
            </a:r>
            <a:r>
              <a:rPr lang="en-US" dirty="0"/>
              <a:t> </a:t>
            </a:r>
            <a:r>
              <a:rPr lang="en-US" dirty="0" smtClean="0"/>
              <a:t>topic? </a:t>
            </a:r>
          </a:p>
          <a:p>
            <a:pPr lvl="1"/>
            <a:r>
              <a:rPr lang="en-US" dirty="0" smtClean="0"/>
              <a:t>Write a course objective (using action verbs, e.g., </a:t>
            </a:r>
            <a:r>
              <a:rPr lang="en-US" i="1" dirty="0" smtClean="0">
                <a:solidFill>
                  <a:srgbClr val="7030A0"/>
                </a:solidFill>
              </a:rPr>
              <a:t>illustrate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7030A0"/>
                </a:solidFill>
              </a:rPr>
              <a:t>suggest</a:t>
            </a:r>
            <a:r>
              <a:rPr lang="en-US" i="1" dirty="0" smtClean="0"/>
              <a:t>, etc.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Identify an aligned activity that resembles the theory you were assigned</a:t>
            </a:r>
          </a:p>
        </p:txBody>
      </p:sp>
    </p:spTree>
    <p:extLst>
      <p:ext uri="{BB962C8B-B14F-4D97-AF65-F5344CB8AC3E}">
        <p14:creationId xmlns:p14="http://schemas.microsoft.com/office/powerpoint/2010/main" val="42353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Now … build </a:t>
            </a:r>
            <a:r>
              <a:rPr lang="en-US" b="1" i="1" dirty="0">
                <a:solidFill>
                  <a:srgbClr val="0000FF"/>
                </a:solidFill>
              </a:rPr>
              <a:t>p</a:t>
            </a:r>
            <a:r>
              <a:rPr lang="en-US" b="1" i="1" dirty="0" smtClean="0">
                <a:solidFill>
                  <a:srgbClr val="0000FF"/>
                </a:solidFill>
              </a:rPr>
              <a:t>ersonality diverse </a:t>
            </a:r>
            <a:r>
              <a:rPr lang="en-US" dirty="0" smtClean="0">
                <a:solidFill>
                  <a:srgbClr val="0000FF"/>
                </a:solidFill>
              </a:rPr>
              <a:t>teams!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Discuss</a:t>
            </a:r>
            <a:endParaRPr lang="en-US" b="1" u="sng" dirty="0"/>
          </a:p>
          <a:p>
            <a:pPr lvl="1"/>
            <a:r>
              <a:rPr lang="en-US" b="1" u="sng" dirty="0"/>
              <a:t>How did it feel to be guided by a theory? Dissonance?</a:t>
            </a:r>
          </a:p>
          <a:p>
            <a:pPr lvl="1"/>
            <a:r>
              <a:rPr lang="en-US" b="1" u="sng" dirty="0"/>
              <a:t>Limitations of your theory?</a:t>
            </a:r>
          </a:p>
          <a:p>
            <a:pPr lvl="1"/>
            <a:r>
              <a:rPr lang="en-US" b="1" u="sng" dirty="0"/>
              <a:t>How did the group work differ from YOUR preferred method/style?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16310</TotalTime>
  <Words>327</Words>
  <Application>Microsoft Office PowerPoint</Application>
  <PresentationFormat>On-screen Show (4:3)</PresentationFormat>
  <Paragraphs>66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Steelcase/NMC Active Learner-Centered (ALC) Academy</vt:lpstr>
      <vt:lpstr>PowerPoint Presentation</vt:lpstr>
      <vt:lpstr>We’re all different…and so are our learners!</vt:lpstr>
      <vt:lpstr>PowerPoint Presentation</vt:lpstr>
      <vt:lpstr>Learning theories</vt:lpstr>
      <vt:lpstr>Learning strategies … too many to count! What do YOU do in class?</vt:lpstr>
      <vt:lpstr>Focus on three…</vt:lpstr>
      <vt:lpstr>Let’s put this to work!</vt:lpstr>
      <vt:lpstr>Now … build personality diverse teams!</vt:lpstr>
      <vt:lpstr>Closing … How do you teach?</vt:lpstr>
    </vt:vector>
  </TitlesOfParts>
  <Company>Nebraska Methodist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ebillin</dc:creator>
  <cp:lastModifiedBy>E Kyle</cp:lastModifiedBy>
  <cp:revision>113</cp:revision>
  <cp:lastPrinted>2017-08-16T12:29:58Z</cp:lastPrinted>
  <dcterms:created xsi:type="dcterms:W3CDTF">2014-09-10T18:48:26Z</dcterms:created>
  <dcterms:modified xsi:type="dcterms:W3CDTF">2017-08-17T16:50:54Z</dcterms:modified>
</cp:coreProperties>
</file>