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2.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notesSlides/notesSlide9.xml" ContentType="application/vnd.openxmlformats-officedocument.presentationml.notesSlide+xml"/>
  <Override PartName="/ppt/slideLayouts/slideLayout9.xml" ContentType="application/vnd.openxmlformats-officedocument.presentationml.slideLayout+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notesSlides/notesSlide10.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notesSlides/notesSlide16.xml" ContentType="application/vnd.openxmlformats-officedocument.presentationml.notesSlide+xml"/>
  <Override PartName="/ppt/notesSlides/notesSlide14.xml" ContentType="application/vnd.openxmlformats-officedocument.presentationml.notesSlide+xml"/>
  <Override PartName="/ppt/notesSlides/notesSlide11.xml" ContentType="application/vnd.openxmlformats-officedocument.presentationml.notesSlide+xml"/>
  <Override PartName="/ppt/notesSlides/notesSlide15.xml" ContentType="application/vnd.openxmlformats-officedocument.presentationml.notesSlide+xml"/>
  <Override PartName="/ppt/slideLayouts/slideLayout3.xml" ContentType="application/vnd.openxmlformats-officedocument.presentationml.slideLayout+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8" r:id="rId1"/>
  </p:sldMasterIdLst>
  <p:notesMasterIdLst>
    <p:notesMasterId r:id="rId21"/>
  </p:notesMasterIdLst>
  <p:handoutMasterIdLst>
    <p:handoutMasterId r:id="rId22"/>
  </p:handoutMasterIdLst>
  <p:sldIdLst>
    <p:sldId id="256" r:id="rId2"/>
    <p:sldId id="257" r:id="rId3"/>
    <p:sldId id="258" r:id="rId4"/>
    <p:sldId id="259" r:id="rId5"/>
    <p:sldId id="260" r:id="rId6"/>
    <p:sldId id="261" r:id="rId7"/>
    <p:sldId id="262" r:id="rId8"/>
    <p:sldId id="263" r:id="rId9"/>
    <p:sldId id="264" r:id="rId10"/>
    <p:sldId id="265" r:id="rId11"/>
    <p:sldId id="266" r:id="rId12"/>
    <p:sldId id="275" r:id="rId13"/>
    <p:sldId id="267" r:id="rId14"/>
    <p:sldId id="268" r:id="rId15"/>
    <p:sldId id="269" r:id="rId16"/>
    <p:sldId id="270" r:id="rId17"/>
    <p:sldId id="271" r:id="rId18"/>
    <p:sldId id="272" r:id="rId19"/>
    <p:sldId id="273" r:id="rId20"/>
  </p:sldIdLst>
  <p:sldSz cx="9144000" cy="6858000" type="screen4x3"/>
  <p:notesSz cx="68580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0958551-883D-4E3C-91F2-738DAB1826DA}">
  <a:tblStyle styleId="{A0958551-883D-4E3C-91F2-738DAB1826DA}"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1140" y="102"/>
      </p:cViewPr>
      <p:guideLst/>
    </p:cSldViewPr>
  </p:slideViewPr>
  <p:notesTextViewPr>
    <p:cViewPr>
      <p:scale>
        <a:sx n="1" d="1"/>
        <a:sy n="1" d="1"/>
      </p:scale>
      <p:origin x="0" y="0"/>
    </p:cViewPr>
  </p:notesTextViewPr>
  <p:notesViewPr>
    <p:cSldViewPr snapToGrid="0">
      <p:cViewPr varScale="1">
        <p:scale>
          <a:sx n="90" d="100"/>
          <a:sy n="90" d="100"/>
        </p:scale>
        <p:origin x="291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884806" y="8831372"/>
            <a:ext cx="2972033" cy="465028"/>
          </a:xfrm>
          <a:prstGeom prst="rect">
            <a:avLst/>
          </a:prstGeom>
        </p:spPr>
        <p:txBody>
          <a:bodyPr vert="horz" lIns="91440" tIns="45720" rIns="91440" bIns="45720" rtlCol="0" anchor="b"/>
          <a:lstStyle>
            <a:lvl1pPr algn="r">
              <a:defRPr sz="1200"/>
            </a:lvl1pPr>
          </a:lstStyle>
          <a:p>
            <a:fld id="{35543023-A634-4706-AA68-8826821FE92E}" type="slidenum">
              <a:rPr lang="en-US" smtClean="0"/>
              <a:t>‹#›</a:t>
            </a:fld>
            <a:endParaRPr lang="en-US"/>
          </a:p>
        </p:txBody>
      </p:sp>
      <p:sp>
        <p:nvSpPr>
          <p:cNvPr id="6" name="Header Placeholder 5"/>
          <p:cNvSpPr>
            <a:spLocks noGrp="1"/>
          </p:cNvSpPr>
          <p:nvPr>
            <p:ph type="hdr" sz="quarter"/>
          </p:nvPr>
        </p:nvSpPr>
        <p:spPr>
          <a:xfrm>
            <a:off x="1022777" y="81210"/>
            <a:ext cx="4348045" cy="465946"/>
          </a:xfrm>
          <a:prstGeom prst="rect">
            <a:avLst/>
          </a:prstGeom>
        </p:spPr>
        <p:txBody>
          <a:bodyPr vert="horz" lIns="91440" tIns="45720" rIns="91440" bIns="45720" rtlCol="0"/>
          <a:lstStyle>
            <a:lvl1pPr algn="l">
              <a:defRPr sz="1200"/>
            </a:lvl1pPr>
          </a:lstStyle>
          <a:p>
            <a:pPr algn="ctr"/>
            <a:r>
              <a:rPr lang="en-US" dirty="0" smtClean="0"/>
              <a:t>Making the Most of Test Analysis and Statistics – April 2017</a:t>
            </a:r>
            <a:endParaRPr lang="en-US" dirty="0"/>
          </a:p>
        </p:txBody>
      </p:sp>
    </p:spTree>
    <p:extLst>
      <p:ext uri="{BB962C8B-B14F-4D97-AF65-F5344CB8AC3E}">
        <p14:creationId xmlns:p14="http://schemas.microsoft.com/office/powerpoint/2010/main" val="18983837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2" y="3"/>
            <a:ext cx="2972418" cy="466723"/>
          </a:xfrm>
          <a:prstGeom prst="rect">
            <a:avLst/>
          </a:prstGeom>
          <a:noFill/>
          <a:ln>
            <a:noFill/>
          </a:ln>
        </p:spPr>
        <p:txBody>
          <a:bodyPr lIns="92586" tIns="92586" rIns="92586" bIns="92586" anchor="t" anchorCtr="0"/>
          <a:lstStyle>
            <a:lvl1pPr marL="0" marR="0" lvl="0" indent="0" algn="l" rtl="0">
              <a:lnSpc>
                <a:spcPct val="100000"/>
              </a:lnSpc>
              <a:spcBef>
                <a:spcPts val="0"/>
              </a:spcBef>
              <a:spcAft>
                <a:spcPts val="0"/>
              </a:spcAft>
              <a:buClr>
                <a:schemeClr val="dk1"/>
              </a:buClr>
              <a:buFont typeface="Calibri"/>
              <a:buNone/>
              <a:defRPr sz="1200" b="0" i="0" u="none" strike="noStrike" cap="none">
                <a:solidFill>
                  <a:schemeClr val="dk1"/>
                </a:solidFill>
                <a:latin typeface="Calibri"/>
                <a:ea typeface="Calibri"/>
                <a:cs typeface="Calibri"/>
                <a:sym typeface="Calibri"/>
              </a:defRPr>
            </a:lvl1pPr>
            <a:lvl2pPr marL="463006"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26013"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89019"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52026"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315032"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78039"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41045"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704052"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028" y="3"/>
            <a:ext cx="2972418" cy="466723"/>
          </a:xfrm>
          <a:prstGeom prst="rect">
            <a:avLst/>
          </a:prstGeom>
          <a:noFill/>
          <a:ln>
            <a:noFill/>
          </a:ln>
        </p:spPr>
        <p:txBody>
          <a:bodyPr lIns="92586" tIns="92586" rIns="92586" bIns="92586" anchor="t" anchorCtr="0"/>
          <a:lstStyle>
            <a:lvl1pPr marL="0" marR="0" lvl="0" indent="0" algn="r" rtl="0">
              <a:lnSpc>
                <a:spcPct val="100000"/>
              </a:lnSpc>
              <a:spcBef>
                <a:spcPts val="0"/>
              </a:spcBef>
              <a:spcAft>
                <a:spcPts val="0"/>
              </a:spcAft>
              <a:buClr>
                <a:schemeClr val="dk1"/>
              </a:buClr>
              <a:buFont typeface="Calibri"/>
              <a:buNone/>
              <a:defRPr sz="1200" b="0" i="0" u="none" strike="noStrike" cap="none">
                <a:solidFill>
                  <a:schemeClr val="dk1"/>
                </a:solidFill>
                <a:latin typeface="Calibri"/>
                <a:ea typeface="Calibri"/>
                <a:cs typeface="Calibri"/>
                <a:sym typeface="Calibri"/>
              </a:defRPr>
            </a:lvl1pPr>
            <a:lvl2pPr marL="463006"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26013"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89019"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52026"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315032"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78039"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41045"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704052"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339850" y="1162050"/>
            <a:ext cx="4178300" cy="3135313"/>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6424" y="4473576"/>
            <a:ext cx="5485157" cy="3660774"/>
          </a:xfrm>
          <a:prstGeom prst="rect">
            <a:avLst/>
          </a:prstGeom>
          <a:noFill/>
          <a:ln>
            <a:noFill/>
          </a:ln>
        </p:spPr>
        <p:txBody>
          <a:bodyPr lIns="92586" tIns="92586" rIns="92586" bIns="92586" anchor="t" anchorCtr="0"/>
          <a:lstStyle>
            <a:lvl1pPr marL="0" marR="0" lvl="0" indent="0" algn="l" rtl="0">
              <a:spcBef>
                <a:spcPts val="0"/>
              </a:spcBef>
              <a:buClr>
                <a:schemeClr val="dk1"/>
              </a:buClr>
              <a:buFont typeface="Calibri"/>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Clr>
                <a:schemeClr val="dk1"/>
              </a:buClr>
              <a:buFont typeface="Calibri"/>
              <a:buNone/>
              <a:defRPr sz="1200" b="0" i="0" u="none" strike="noStrike" cap="none">
                <a:solidFill>
                  <a:schemeClr val="dk1"/>
                </a:solidFill>
                <a:latin typeface="Calibri"/>
                <a:ea typeface="Calibri"/>
                <a:cs typeface="Calibri"/>
                <a:sym typeface="Calibri"/>
              </a:defRPr>
            </a:lvl2pPr>
            <a:lvl3pPr marL="914400" marR="0" lvl="2" indent="0" algn="l" rtl="0">
              <a:spcBef>
                <a:spcPts val="0"/>
              </a:spcBef>
              <a:buClr>
                <a:schemeClr val="dk1"/>
              </a:buClr>
              <a:buFont typeface="Calibri"/>
              <a:buNone/>
              <a:defRPr sz="1200" b="0" i="0" u="none" strike="noStrike" cap="none">
                <a:solidFill>
                  <a:schemeClr val="dk1"/>
                </a:solidFill>
                <a:latin typeface="Calibri"/>
                <a:ea typeface="Calibri"/>
                <a:cs typeface="Calibri"/>
                <a:sym typeface="Calibri"/>
              </a:defRPr>
            </a:lvl3pPr>
            <a:lvl4pPr marL="1371600" marR="0" lvl="3" indent="0" algn="l" rtl="0">
              <a:spcBef>
                <a:spcPts val="0"/>
              </a:spcBef>
              <a:buClr>
                <a:schemeClr val="dk1"/>
              </a:buClr>
              <a:buFont typeface="Calibri"/>
              <a:buNone/>
              <a:defRPr sz="1200" b="0" i="0" u="none" strike="noStrike" cap="none">
                <a:solidFill>
                  <a:schemeClr val="dk1"/>
                </a:solidFill>
                <a:latin typeface="Calibri"/>
                <a:ea typeface="Calibri"/>
                <a:cs typeface="Calibri"/>
                <a:sym typeface="Calibri"/>
              </a:defRPr>
            </a:lvl4pPr>
            <a:lvl5pPr marL="1828800" marR="0" lvl="4" indent="0" algn="l" rtl="0">
              <a:spcBef>
                <a:spcPts val="0"/>
              </a:spcBef>
              <a:buClr>
                <a:schemeClr val="dk1"/>
              </a:buClr>
              <a:buFont typeface="Calibri"/>
              <a:buNone/>
              <a:defRPr sz="1200" b="0" i="0" u="none" strike="noStrike" cap="none">
                <a:solidFill>
                  <a:schemeClr val="dk1"/>
                </a:solidFill>
                <a:latin typeface="Calibri"/>
                <a:ea typeface="Calibri"/>
                <a:cs typeface="Calibri"/>
                <a:sym typeface="Calibri"/>
              </a:defRPr>
            </a:lvl5pPr>
            <a:lvl6pPr marL="2286000" marR="0" lvl="5" indent="0" algn="l" rtl="0">
              <a:spcBef>
                <a:spcPts val="0"/>
              </a:spcBef>
              <a:buClr>
                <a:schemeClr val="dk1"/>
              </a:buClr>
              <a:buFont typeface="Calibri"/>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Clr>
                <a:schemeClr val="dk1"/>
              </a:buClr>
              <a:buFont typeface="Calibri"/>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Clr>
                <a:schemeClr val="dk1"/>
              </a:buClr>
              <a:buFont typeface="Calibri"/>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Clr>
                <a:schemeClr val="dk1"/>
              </a:buClr>
              <a:buFont typeface="Calibri"/>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2" y="8829677"/>
            <a:ext cx="2972418" cy="466723"/>
          </a:xfrm>
          <a:prstGeom prst="rect">
            <a:avLst/>
          </a:prstGeom>
          <a:noFill/>
          <a:ln>
            <a:noFill/>
          </a:ln>
        </p:spPr>
        <p:txBody>
          <a:bodyPr lIns="92586" tIns="92586" rIns="92586" bIns="92586" anchor="b" anchorCtr="0"/>
          <a:lstStyle>
            <a:lvl1pPr marL="0" marR="0" lvl="0" indent="0" algn="l" rtl="0">
              <a:lnSpc>
                <a:spcPct val="100000"/>
              </a:lnSpc>
              <a:spcBef>
                <a:spcPts val="0"/>
              </a:spcBef>
              <a:spcAft>
                <a:spcPts val="0"/>
              </a:spcAft>
              <a:buClr>
                <a:schemeClr val="dk1"/>
              </a:buClr>
              <a:buFont typeface="Calibri"/>
              <a:buNone/>
              <a:defRPr sz="1200" b="0" i="0" u="none" strike="noStrike" cap="none">
                <a:solidFill>
                  <a:schemeClr val="dk1"/>
                </a:solidFill>
                <a:latin typeface="Calibri"/>
                <a:ea typeface="Calibri"/>
                <a:cs typeface="Calibri"/>
                <a:sym typeface="Calibri"/>
              </a:defRPr>
            </a:lvl1pPr>
            <a:lvl2pPr marL="463006"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26013"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89019"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52026"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315032"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78039"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41045"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704052"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028" y="8829677"/>
            <a:ext cx="2972418" cy="466723"/>
          </a:xfrm>
          <a:prstGeom prst="rect">
            <a:avLst/>
          </a:prstGeom>
          <a:noFill/>
          <a:ln>
            <a:noFill/>
          </a:ln>
        </p:spPr>
        <p:txBody>
          <a:bodyPr lIns="92586" tIns="46280" rIns="92586" bIns="46280" anchor="b" anchorCtr="0">
            <a:noAutofit/>
          </a:bodyPr>
          <a:lstStyle/>
          <a:p>
            <a:pPr algn="r">
              <a:buClr>
                <a:schemeClr val="dk1"/>
              </a:buClr>
              <a:buSzPct val="25000"/>
            </a:pPr>
            <a:fld id="{00000000-1234-1234-1234-123412341234}" type="slidenum">
              <a:rPr lang="en-US" sz="1200" smtClean="0">
                <a:solidFill>
                  <a:schemeClr val="dk1"/>
                </a:solidFill>
                <a:latin typeface="Calibri"/>
                <a:ea typeface="Calibri"/>
                <a:cs typeface="Calibri"/>
                <a:sym typeface="Calibri"/>
              </a:rPr>
              <a:pPr algn="r">
                <a:buClr>
                  <a:schemeClr val="dk1"/>
                </a:buClr>
                <a:buSzPct val="25000"/>
              </a:pPr>
              <a:t>‹#›</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3450013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txBox="1">
            <a:spLocks noGrp="1"/>
          </p:cNvSpPr>
          <p:nvPr>
            <p:ph type="body" idx="1"/>
          </p:nvPr>
        </p:nvSpPr>
        <p:spPr>
          <a:xfrm>
            <a:off x="686424" y="4473576"/>
            <a:ext cx="5485157" cy="3660774"/>
          </a:xfrm>
          <a:prstGeom prst="rect">
            <a:avLst/>
          </a:prstGeom>
        </p:spPr>
        <p:txBody>
          <a:bodyPr lIns="92586" tIns="92586" rIns="92586" bIns="92586" anchor="t" anchorCtr="0">
            <a:noAutofit/>
          </a:bodyPr>
          <a:lstStyle/>
          <a:p>
            <a:endParaRPr/>
          </a:p>
        </p:txBody>
      </p:sp>
      <p:sp>
        <p:nvSpPr>
          <p:cNvPr id="90" name="Shape 90"/>
          <p:cNvSpPr>
            <a:spLocks noGrp="1" noRot="1" noChangeAspect="1"/>
          </p:cNvSpPr>
          <p:nvPr>
            <p:ph type="sldImg" idx="2"/>
          </p:nvPr>
        </p:nvSpPr>
        <p:spPr>
          <a:xfrm>
            <a:off x="1339850" y="1162050"/>
            <a:ext cx="4178300" cy="3135313"/>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947000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a:spLocks noGrp="1" noRot="1" noChangeAspect="1"/>
          </p:cNvSpPr>
          <p:nvPr>
            <p:ph type="sldImg" idx="2"/>
          </p:nvPr>
        </p:nvSpPr>
        <p:spPr>
          <a:xfrm>
            <a:off x="1339850" y="1162050"/>
            <a:ext cx="4178300" cy="313531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7" name="Shape 177"/>
          <p:cNvSpPr txBox="1">
            <a:spLocks noGrp="1"/>
          </p:cNvSpPr>
          <p:nvPr>
            <p:ph type="body" idx="1"/>
          </p:nvPr>
        </p:nvSpPr>
        <p:spPr>
          <a:xfrm>
            <a:off x="686423" y="4473576"/>
            <a:ext cx="5485136" cy="3660796"/>
          </a:xfrm>
          <a:prstGeom prst="rect">
            <a:avLst/>
          </a:prstGeom>
        </p:spPr>
        <p:txBody>
          <a:bodyPr lIns="92586" tIns="92586" rIns="92586" bIns="92586" anchor="t" anchorCtr="0">
            <a:noAutofit/>
          </a:bodyPr>
          <a:lstStyle/>
          <a:p>
            <a:endParaRPr/>
          </a:p>
        </p:txBody>
      </p:sp>
      <p:sp>
        <p:nvSpPr>
          <p:cNvPr id="178" name="Shape 178"/>
          <p:cNvSpPr txBox="1">
            <a:spLocks noGrp="1"/>
          </p:cNvSpPr>
          <p:nvPr>
            <p:ph type="sldNum" idx="12"/>
          </p:nvPr>
        </p:nvSpPr>
        <p:spPr>
          <a:xfrm>
            <a:off x="3884028" y="8829677"/>
            <a:ext cx="2972323" cy="466650"/>
          </a:xfrm>
          <a:prstGeom prst="rect">
            <a:avLst/>
          </a:prstGeom>
        </p:spPr>
        <p:txBody>
          <a:bodyPr lIns="92586" tIns="46280" rIns="92586" bIns="46280" anchor="b" anchorCtr="0">
            <a:noAutofit/>
          </a:bodyPr>
          <a:lstStyle/>
          <a:p>
            <a:pPr>
              <a:buClr>
                <a:schemeClr val="dk1"/>
              </a:buClr>
              <a:buSzPct val="25000"/>
            </a:pPr>
            <a:fld id="{00000000-1234-1234-1234-123412341234}" type="slidenum">
              <a:rPr lang="en-US"/>
              <a:pPr>
                <a:buClr>
                  <a:schemeClr val="dk1"/>
                </a:buClr>
                <a:buSzPct val="25000"/>
              </a:pPr>
              <a:t>10</a:t>
            </a:fld>
            <a:endParaRPr lang="en-US"/>
          </a:p>
        </p:txBody>
      </p:sp>
    </p:spTree>
    <p:extLst>
      <p:ext uri="{BB962C8B-B14F-4D97-AF65-F5344CB8AC3E}">
        <p14:creationId xmlns:p14="http://schemas.microsoft.com/office/powerpoint/2010/main" val="3904536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a:spLocks noGrp="1" noRot="1" noChangeAspect="1"/>
          </p:cNvSpPr>
          <p:nvPr>
            <p:ph type="sldImg" idx="2"/>
          </p:nvPr>
        </p:nvSpPr>
        <p:spPr>
          <a:xfrm>
            <a:off x="1339850" y="1162050"/>
            <a:ext cx="4178300" cy="313531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4" name="Shape 184"/>
          <p:cNvSpPr txBox="1">
            <a:spLocks noGrp="1"/>
          </p:cNvSpPr>
          <p:nvPr>
            <p:ph type="body" idx="1"/>
          </p:nvPr>
        </p:nvSpPr>
        <p:spPr>
          <a:xfrm>
            <a:off x="686423" y="4473576"/>
            <a:ext cx="5485136" cy="3660796"/>
          </a:xfrm>
          <a:prstGeom prst="rect">
            <a:avLst/>
          </a:prstGeom>
        </p:spPr>
        <p:txBody>
          <a:bodyPr lIns="92586" tIns="92586" rIns="92586" bIns="92586" anchor="t" anchorCtr="0">
            <a:noAutofit/>
          </a:bodyPr>
          <a:lstStyle/>
          <a:p>
            <a:endParaRPr/>
          </a:p>
        </p:txBody>
      </p:sp>
      <p:sp>
        <p:nvSpPr>
          <p:cNvPr id="185" name="Shape 185"/>
          <p:cNvSpPr txBox="1">
            <a:spLocks noGrp="1"/>
          </p:cNvSpPr>
          <p:nvPr>
            <p:ph type="sldNum" idx="12"/>
          </p:nvPr>
        </p:nvSpPr>
        <p:spPr>
          <a:xfrm>
            <a:off x="3884028" y="8829677"/>
            <a:ext cx="2972323" cy="466650"/>
          </a:xfrm>
          <a:prstGeom prst="rect">
            <a:avLst/>
          </a:prstGeom>
        </p:spPr>
        <p:txBody>
          <a:bodyPr lIns="92586" tIns="46280" rIns="92586" bIns="46280" anchor="b" anchorCtr="0">
            <a:noAutofit/>
          </a:bodyPr>
          <a:lstStyle/>
          <a:p>
            <a:pPr>
              <a:buClr>
                <a:schemeClr val="dk1"/>
              </a:buClr>
              <a:buSzPct val="25000"/>
            </a:pPr>
            <a:fld id="{00000000-1234-1234-1234-123412341234}" type="slidenum">
              <a:rPr lang="en-US"/>
              <a:pPr>
                <a:buClr>
                  <a:schemeClr val="dk1"/>
                </a:buClr>
                <a:buSzPct val="25000"/>
              </a:pPr>
              <a:t>11</a:t>
            </a:fld>
            <a:endParaRPr lang="en-US"/>
          </a:p>
        </p:txBody>
      </p:sp>
    </p:spTree>
    <p:extLst>
      <p:ext uri="{BB962C8B-B14F-4D97-AF65-F5344CB8AC3E}">
        <p14:creationId xmlns:p14="http://schemas.microsoft.com/office/powerpoint/2010/main" val="16848340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a:spLocks noGrp="1" noRot="1" noChangeAspect="1"/>
          </p:cNvSpPr>
          <p:nvPr>
            <p:ph type="sldImg" idx="2"/>
          </p:nvPr>
        </p:nvSpPr>
        <p:spPr>
          <a:xfrm>
            <a:off x="1339850" y="1162050"/>
            <a:ext cx="4178300" cy="313531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1" name="Shape 191"/>
          <p:cNvSpPr txBox="1">
            <a:spLocks noGrp="1"/>
          </p:cNvSpPr>
          <p:nvPr>
            <p:ph type="body" idx="1"/>
          </p:nvPr>
        </p:nvSpPr>
        <p:spPr>
          <a:xfrm>
            <a:off x="686423" y="4473576"/>
            <a:ext cx="5485136" cy="3660796"/>
          </a:xfrm>
          <a:prstGeom prst="rect">
            <a:avLst/>
          </a:prstGeom>
        </p:spPr>
        <p:txBody>
          <a:bodyPr lIns="92586" tIns="92586" rIns="92586" bIns="92586" anchor="t" anchorCtr="0">
            <a:noAutofit/>
          </a:bodyPr>
          <a:lstStyle/>
          <a:p>
            <a:endParaRPr/>
          </a:p>
        </p:txBody>
      </p:sp>
      <p:sp>
        <p:nvSpPr>
          <p:cNvPr id="192" name="Shape 192"/>
          <p:cNvSpPr txBox="1">
            <a:spLocks noGrp="1"/>
          </p:cNvSpPr>
          <p:nvPr>
            <p:ph type="sldNum" idx="12"/>
          </p:nvPr>
        </p:nvSpPr>
        <p:spPr>
          <a:xfrm>
            <a:off x="3884028" y="8829677"/>
            <a:ext cx="2972323" cy="466650"/>
          </a:xfrm>
          <a:prstGeom prst="rect">
            <a:avLst/>
          </a:prstGeom>
        </p:spPr>
        <p:txBody>
          <a:bodyPr lIns="92586" tIns="46280" rIns="92586" bIns="46280" anchor="b" anchorCtr="0">
            <a:noAutofit/>
          </a:bodyPr>
          <a:lstStyle/>
          <a:p>
            <a:pPr>
              <a:buClr>
                <a:schemeClr val="dk1"/>
              </a:buClr>
              <a:buSzPct val="25000"/>
            </a:pPr>
            <a:fld id="{00000000-1234-1234-1234-123412341234}" type="slidenum">
              <a:rPr lang="en-US"/>
              <a:pPr>
                <a:buClr>
                  <a:schemeClr val="dk1"/>
                </a:buClr>
                <a:buSzPct val="25000"/>
              </a:pPr>
              <a:t>13</a:t>
            </a:fld>
            <a:endParaRPr lang="en-US"/>
          </a:p>
        </p:txBody>
      </p:sp>
    </p:spTree>
    <p:extLst>
      <p:ext uri="{BB962C8B-B14F-4D97-AF65-F5344CB8AC3E}">
        <p14:creationId xmlns:p14="http://schemas.microsoft.com/office/powerpoint/2010/main" val="24309863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a:spLocks noGrp="1" noRot="1" noChangeAspect="1"/>
          </p:cNvSpPr>
          <p:nvPr>
            <p:ph type="sldImg" idx="2"/>
          </p:nvPr>
        </p:nvSpPr>
        <p:spPr>
          <a:xfrm>
            <a:off x="1339850" y="1162050"/>
            <a:ext cx="4178300" cy="313531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8" name="Shape 198"/>
          <p:cNvSpPr txBox="1">
            <a:spLocks noGrp="1"/>
          </p:cNvSpPr>
          <p:nvPr>
            <p:ph type="body" idx="1"/>
          </p:nvPr>
        </p:nvSpPr>
        <p:spPr>
          <a:xfrm>
            <a:off x="686423" y="4473576"/>
            <a:ext cx="5485136" cy="3660796"/>
          </a:xfrm>
          <a:prstGeom prst="rect">
            <a:avLst/>
          </a:prstGeom>
        </p:spPr>
        <p:txBody>
          <a:bodyPr lIns="92586" tIns="92586" rIns="92586" bIns="92586" anchor="t" anchorCtr="0">
            <a:noAutofit/>
          </a:bodyPr>
          <a:lstStyle/>
          <a:p>
            <a:endParaRPr/>
          </a:p>
        </p:txBody>
      </p:sp>
      <p:sp>
        <p:nvSpPr>
          <p:cNvPr id="199" name="Shape 199"/>
          <p:cNvSpPr txBox="1">
            <a:spLocks noGrp="1"/>
          </p:cNvSpPr>
          <p:nvPr>
            <p:ph type="sldNum" idx="12"/>
          </p:nvPr>
        </p:nvSpPr>
        <p:spPr>
          <a:xfrm>
            <a:off x="3884028" y="8829677"/>
            <a:ext cx="2972323" cy="466650"/>
          </a:xfrm>
          <a:prstGeom prst="rect">
            <a:avLst/>
          </a:prstGeom>
        </p:spPr>
        <p:txBody>
          <a:bodyPr lIns="92586" tIns="46280" rIns="92586" bIns="46280" anchor="b" anchorCtr="0">
            <a:noAutofit/>
          </a:bodyPr>
          <a:lstStyle/>
          <a:p>
            <a:pPr>
              <a:buClr>
                <a:schemeClr val="dk1"/>
              </a:buClr>
              <a:buSzPct val="25000"/>
            </a:pPr>
            <a:fld id="{00000000-1234-1234-1234-123412341234}" type="slidenum">
              <a:rPr lang="en-US"/>
              <a:pPr>
                <a:buClr>
                  <a:schemeClr val="dk1"/>
                </a:buClr>
                <a:buSzPct val="25000"/>
              </a:pPr>
              <a:t>14</a:t>
            </a:fld>
            <a:endParaRPr lang="en-US"/>
          </a:p>
        </p:txBody>
      </p:sp>
    </p:spTree>
    <p:extLst>
      <p:ext uri="{BB962C8B-B14F-4D97-AF65-F5344CB8AC3E}">
        <p14:creationId xmlns:p14="http://schemas.microsoft.com/office/powerpoint/2010/main" val="39924351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a:spLocks noGrp="1" noRot="1" noChangeAspect="1"/>
          </p:cNvSpPr>
          <p:nvPr>
            <p:ph type="sldImg" idx="2"/>
          </p:nvPr>
        </p:nvSpPr>
        <p:spPr>
          <a:xfrm>
            <a:off x="1339850" y="1162050"/>
            <a:ext cx="4178300" cy="313531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7" name="Shape 207"/>
          <p:cNvSpPr txBox="1">
            <a:spLocks noGrp="1"/>
          </p:cNvSpPr>
          <p:nvPr>
            <p:ph type="body" idx="1"/>
          </p:nvPr>
        </p:nvSpPr>
        <p:spPr>
          <a:xfrm>
            <a:off x="686423" y="4473576"/>
            <a:ext cx="5485136" cy="3660796"/>
          </a:xfrm>
          <a:prstGeom prst="rect">
            <a:avLst/>
          </a:prstGeom>
        </p:spPr>
        <p:txBody>
          <a:bodyPr lIns="92586" tIns="92586" rIns="92586" bIns="92586" anchor="t" anchorCtr="0">
            <a:noAutofit/>
          </a:bodyPr>
          <a:lstStyle/>
          <a:p>
            <a:endParaRPr/>
          </a:p>
        </p:txBody>
      </p:sp>
      <p:sp>
        <p:nvSpPr>
          <p:cNvPr id="208" name="Shape 208"/>
          <p:cNvSpPr txBox="1">
            <a:spLocks noGrp="1"/>
          </p:cNvSpPr>
          <p:nvPr>
            <p:ph type="sldNum" idx="12"/>
          </p:nvPr>
        </p:nvSpPr>
        <p:spPr>
          <a:xfrm>
            <a:off x="3884028" y="8829677"/>
            <a:ext cx="2972323" cy="466650"/>
          </a:xfrm>
          <a:prstGeom prst="rect">
            <a:avLst/>
          </a:prstGeom>
        </p:spPr>
        <p:txBody>
          <a:bodyPr lIns="92586" tIns="46280" rIns="92586" bIns="46280" anchor="b" anchorCtr="0">
            <a:noAutofit/>
          </a:bodyPr>
          <a:lstStyle/>
          <a:p>
            <a:pPr>
              <a:buClr>
                <a:schemeClr val="dk1"/>
              </a:buClr>
              <a:buSzPct val="25000"/>
            </a:pPr>
            <a:fld id="{00000000-1234-1234-1234-123412341234}" type="slidenum">
              <a:rPr lang="en-US"/>
              <a:pPr>
                <a:buClr>
                  <a:schemeClr val="dk1"/>
                </a:buClr>
                <a:buSzPct val="25000"/>
              </a:pPr>
              <a:t>15</a:t>
            </a:fld>
            <a:endParaRPr lang="en-US"/>
          </a:p>
        </p:txBody>
      </p:sp>
    </p:spTree>
    <p:extLst>
      <p:ext uri="{BB962C8B-B14F-4D97-AF65-F5344CB8AC3E}">
        <p14:creationId xmlns:p14="http://schemas.microsoft.com/office/powerpoint/2010/main" val="21875680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a:spLocks noGrp="1" noRot="1" noChangeAspect="1"/>
          </p:cNvSpPr>
          <p:nvPr>
            <p:ph type="sldImg" idx="2"/>
          </p:nvPr>
        </p:nvSpPr>
        <p:spPr>
          <a:xfrm>
            <a:off x="1339850" y="1162050"/>
            <a:ext cx="4178300" cy="313531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4" name="Shape 214"/>
          <p:cNvSpPr txBox="1">
            <a:spLocks noGrp="1"/>
          </p:cNvSpPr>
          <p:nvPr>
            <p:ph type="body" idx="1"/>
          </p:nvPr>
        </p:nvSpPr>
        <p:spPr>
          <a:xfrm>
            <a:off x="686423" y="4473576"/>
            <a:ext cx="5485136" cy="3660796"/>
          </a:xfrm>
          <a:prstGeom prst="rect">
            <a:avLst/>
          </a:prstGeom>
        </p:spPr>
        <p:txBody>
          <a:bodyPr lIns="92586" tIns="92586" rIns="92586" bIns="92586" anchor="t" anchorCtr="0">
            <a:noAutofit/>
          </a:bodyPr>
          <a:lstStyle/>
          <a:p>
            <a:endParaRPr/>
          </a:p>
        </p:txBody>
      </p:sp>
      <p:sp>
        <p:nvSpPr>
          <p:cNvPr id="215" name="Shape 215"/>
          <p:cNvSpPr txBox="1">
            <a:spLocks noGrp="1"/>
          </p:cNvSpPr>
          <p:nvPr>
            <p:ph type="sldNum" idx="12"/>
          </p:nvPr>
        </p:nvSpPr>
        <p:spPr>
          <a:xfrm>
            <a:off x="3884028" y="8829677"/>
            <a:ext cx="2972323" cy="466650"/>
          </a:xfrm>
          <a:prstGeom prst="rect">
            <a:avLst/>
          </a:prstGeom>
        </p:spPr>
        <p:txBody>
          <a:bodyPr lIns="92586" tIns="46280" rIns="92586" bIns="46280" anchor="b" anchorCtr="0">
            <a:noAutofit/>
          </a:bodyPr>
          <a:lstStyle/>
          <a:p>
            <a:pPr>
              <a:buClr>
                <a:schemeClr val="dk1"/>
              </a:buClr>
              <a:buSzPct val="25000"/>
            </a:pPr>
            <a:fld id="{00000000-1234-1234-1234-123412341234}" type="slidenum">
              <a:rPr lang="en-US"/>
              <a:pPr>
                <a:buClr>
                  <a:schemeClr val="dk1"/>
                </a:buClr>
                <a:buSzPct val="25000"/>
              </a:pPr>
              <a:t>16</a:t>
            </a:fld>
            <a:endParaRPr lang="en-US"/>
          </a:p>
        </p:txBody>
      </p:sp>
    </p:spTree>
    <p:extLst>
      <p:ext uri="{BB962C8B-B14F-4D97-AF65-F5344CB8AC3E}">
        <p14:creationId xmlns:p14="http://schemas.microsoft.com/office/powerpoint/2010/main" val="35966847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Shape 221"/>
          <p:cNvSpPr>
            <a:spLocks noGrp="1" noRot="1" noChangeAspect="1"/>
          </p:cNvSpPr>
          <p:nvPr>
            <p:ph type="sldImg" idx="2"/>
          </p:nvPr>
        </p:nvSpPr>
        <p:spPr>
          <a:xfrm>
            <a:off x="1339850" y="1162050"/>
            <a:ext cx="4178300" cy="313531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2" name="Shape 222"/>
          <p:cNvSpPr txBox="1">
            <a:spLocks noGrp="1"/>
          </p:cNvSpPr>
          <p:nvPr>
            <p:ph type="body" idx="1"/>
          </p:nvPr>
        </p:nvSpPr>
        <p:spPr>
          <a:xfrm>
            <a:off x="686423" y="4473576"/>
            <a:ext cx="5485136" cy="3660796"/>
          </a:xfrm>
          <a:prstGeom prst="rect">
            <a:avLst/>
          </a:prstGeom>
        </p:spPr>
        <p:txBody>
          <a:bodyPr lIns="92586" tIns="92586" rIns="92586" bIns="92586" anchor="t" anchorCtr="0">
            <a:noAutofit/>
          </a:bodyPr>
          <a:lstStyle/>
          <a:p>
            <a:endParaRPr/>
          </a:p>
        </p:txBody>
      </p:sp>
      <p:sp>
        <p:nvSpPr>
          <p:cNvPr id="223" name="Shape 223"/>
          <p:cNvSpPr txBox="1">
            <a:spLocks noGrp="1"/>
          </p:cNvSpPr>
          <p:nvPr>
            <p:ph type="sldNum" idx="12"/>
          </p:nvPr>
        </p:nvSpPr>
        <p:spPr>
          <a:xfrm>
            <a:off x="3884028" y="8829677"/>
            <a:ext cx="2972323" cy="466650"/>
          </a:xfrm>
          <a:prstGeom prst="rect">
            <a:avLst/>
          </a:prstGeom>
        </p:spPr>
        <p:txBody>
          <a:bodyPr lIns="92586" tIns="46280" rIns="92586" bIns="46280" anchor="b" anchorCtr="0">
            <a:noAutofit/>
          </a:bodyPr>
          <a:lstStyle/>
          <a:p>
            <a:pPr>
              <a:buClr>
                <a:schemeClr val="dk1"/>
              </a:buClr>
              <a:buSzPct val="25000"/>
            </a:pPr>
            <a:fld id="{00000000-1234-1234-1234-123412341234}" type="slidenum">
              <a:rPr lang="en-US"/>
              <a:pPr>
                <a:buClr>
                  <a:schemeClr val="dk1"/>
                </a:buClr>
                <a:buSzPct val="25000"/>
              </a:pPr>
              <a:t>17</a:t>
            </a:fld>
            <a:endParaRPr lang="en-US"/>
          </a:p>
        </p:txBody>
      </p:sp>
    </p:spTree>
    <p:extLst>
      <p:ext uri="{BB962C8B-B14F-4D97-AF65-F5344CB8AC3E}">
        <p14:creationId xmlns:p14="http://schemas.microsoft.com/office/powerpoint/2010/main" val="35484787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Shape 228"/>
          <p:cNvSpPr>
            <a:spLocks noGrp="1" noRot="1" noChangeAspect="1"/>
          </p:cNvSpPr>
          <p:nvPr>
            <p:ph type="sldImg" idx="2"/>
          </p:nvPr>
        </p:nvSpPr>
        <p:spPr>
          <a:xfrm>
            <a:off x="1339850" y="1162050"/>
            <a:ext cx="4178300" cy="313531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9" name="Shape 229"/>
          <p:cNvSpPr txBox="1">
            <a:spLocks noGrp="1"/>
          </p:cNvSpPr>
          <p:nvPr>
            <p:ph type="body" idx="1"/>
          </p:nvPr>
        </p:nvSpPr>
        <p:spPr>
          <a:xfrm>
            <a:off x="686423" y="4473576"/>
            <a:ext cx="5485136" cy="3660796"/>
          </a:xfrm>
          <a:prstGeom prst="rect">
            <a:avLst/>
          </a:prstGeom>
        </p:spPr>
        <p:txBody>
          <a:bodyPr lIns="92586" tIns="92586" rIns="92586" bIns="92586" anchor="t" anchorCtr="0">
            <a:noAutofit/>
          </a:bodyPr>
          <a:lstStyle/>
          <a:p>
            <a:endParaRPr/>
          </a:p>
        </p:txBody>
      </p:sp>
      <p:sp>
        <p:nvSpPr>
          <p:cNvPr id="230" name="Shape 230"/>
          <p:cNvSpPr txBox="1">
            <a:spLocks noGrp="1"/>
          </p:cNvSpPr>
          <p:nvPr>
            <p:ph type="sldNum" idx="12"/>
          </p:nvPr>
        </p:nvSpPr>
        <p:spPr>
          <a:xfrm>
            <a:off x="3884028" y="8829677"/>
            <a:ext cx="2972323" cy="466650"/>
          </a:xfrm>
          <a:prstGeom prst="rect">
            <a:avLst/>
          </a:prstGeom>
        </p:spPr>
        <p:txBody>
          <a:bodyPr lIns="92586" tIns="46280" rIns="92586" bIns="46280" anchor="b" anchorCtr="0">
            <a:noAutofit/>
          </a:bodyPr>
          <a:lstStyle/>
          <a:p>
            <a:pPr>
              <a:buClr>
                <a:schemeClr val="dk1"/>
              </a:buClr>
              <a:buSzPct val="25000"/>
            </a:pPr>
            <a:fld id="{00000000-1234-1234-1234-123412341234}" type="slidenum">
              <a:rPr lang="en-US"/>
              <a:pPr>
                <a:buClr>
                  <a:schemeClr val="dk1"/>
                </a:buClr>
                <a:buSzPct val="25000"/>
              </a:pPr>
              <a:t>18</a:t>
            </a:fld>
            <a:endParaRPr lang="en-US"/>
          </a:p>
        </p:txBody>
      </p:sp>
    </p:spTree>
    <p:extLst>
      <p:ext uri="{BB962C8B-B14F-4D97-AF65-F5344CB8AC3E}">
        <p14:creationId xmlns:p14="http://schemas.microsoft.com/office/powerpoint/2010/main" val="10415239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Shape 235"/>
          <p:cNvSpPr txBox="1">
            <a:spLocks noGrp="1"/>
          </p:cNvSpPr>
          <p:nvPr>
            <p:ph type="body" idx="1"/>
          </p:nvPr>
        </p:nvSpPr>
        <p:spPr>
          <a:xfrm>
            <a:off x="686424" y="4473576"/>
            <a:ext cx="5485157" cy="3660774"/>
          </a:xfrm>
          <a:prstGeom prst="rect">
            <a:avLst/>
          </a:prstGeom>
          <a:noFill/>
          <a:ln>
            <a:noFill/>
          </a:ln>
        </p:spPr>
        <p:txBody>
          <a:bodyPr lIns="92586" tIns="92586" rIns="92586" bIns="92586" anchor="t" anchorCtr="0">
            <a:noAutofit/>
          </a:bodyPr>
          <a:lstStyle/>
          <a:p>
            <a:pPr>
              <a:buSzPct val="25000"/>
            </a:pPr>
            <a:endParaRPr/>
          </a:p>
        </p:txBody>
      </p:sp>
      <p:sp>
        <p:nvSpPr>
          <p:cNvPr id="236" name="Shape 236"/>
          <p:cNvSpPr>
            <a:spLocks noGrp="1" noRot="1" noChangeAspect="1"/>
          </p:cNvSpPr>
          <p:nvPr>
            <p:ph type="sldImg" idx="2"/>
          </p:nvPr>
        </p:nvSpPr>
        <p:spPr>
          <a:xfrm>
            <a:off x="1339850" y="1162050"/>
            <a:ext cx="4178300" cy="3135313"/>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858931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1339850" y="1162050"/>
            <a:ext cx="4178300" cy="313531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6423" y="4473576"/>
            <a:ext cx="5485136" cy="3660796"/>
          </a:xfrm>
          <a:prstGeom prst="rect">
            <a:avLst/>
          </a:prstGeom>
        </p:spPr>
        <p:txBody>
          <a:bodyPr lIns="92586" tIns="92586" rIns="92586" bIns="92586" anchor="t" anchorCtr="0">
            <a:noAutofit/>
          </a:bodyPr>
          <a:lstStyle/>
          <a:p>
            <a:endParaRPr/>
          </a:p>
        </p:txBody>
      </p:sp>
      <p:sp>
        <p:nvSpPr>
          <p:cNvPr id="97" name="Shape 97"/>
          <p:cNvSpPr txBox="1">
            <a:spLocks noGrp="1"/>
          </p:cNvSpPr>
          <p:nvPr>
            <p:ph type="sldNum" idx="12"/>
          </p:nvPr>
        </p:nvSpPr>
        <p:spPr>
          <a:xfrm>
            <a:off x="3884028" y="8829677"/>
            <a:ext cx="2972323" cy="466650"/>
          </a:xfrm>
          <a:prstGeom prst="rect">
            <a:avLst/>
          </a:prstGeom>
        </p:spPr>
        <p:txBody>
          <a:bodyPr lIns="92586" tIns="46280" rIns="92586" bIns="46280" anchor="b" anchorCtr="0">
            <a:noAutofit/>
          </a:bodyPr>
          <a:lstStyle/>
          <a:p>
            <a:pPr>
              <a:buClr>
                <a:schemeClr val="dk1"/>
              </a:buClr>
              <a:buSzPct val="25000"/>
            </a:pPr>
            <a:fld id="{00000000-1234-1234-1234-123412341234}" type="slidenum">
              <a:rPr lang="en-US"/>
              <a:pPr>
                <a:buClr>
                  <a:schemeClr val="dk1"/>
                </a:buClr>
                <a:buSzPct val="25000"/>
              </a:pPr>
              <a:t>2</a:t>
            </a:fld>
            <a:endParaRPr lang="en-US"/>
          </a:p>
        </p:txBody>
      </p:sp>
    </p:spTree>
    <p:extLst>
      <p:ext uri="{BB962C8B-B14F-4D97-AF65-F5344CB8AC3E}">
        <p14:creationId xmlns:p14="http://schemas.microsoft.com/office/powerpoint/2010/main" val="879323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1339850" y="1162050"/>
            <a:ext cx="4178300" cy="313531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6423" y="4473576"/>
            <a:ext cx="5485136" cy="3660796"/>
          </a:xfrm>
          <a:prstGeom prst="rect">
            <a:avLst/>
          </a:prstGeom>
        </p:spPr>
        <p:txBody>
          <a:bodyPr lIns="92586" tIns="92586" rIns="92586" bIns="92586" anchor="t" anchorCtr="0">
            <a:noAutofit/>
          </a:bodyPr>
          <a:lstStyle/>
          <a:p>
            <a:endParaRPr/>
          </a:p>
        </p:txBody>
      </p:sp>
      <p:sp>
        <p:nvSpPr>
          <p:cNvPr id="104" name="Shape 104"/>
          <p:cNvSpPr txBox="1">
            <a:spLocks noGrp="1"/>
          </p:cNvSpPr>
          <p:nvPr>
            <p:ph type="sldNum" idx="12"/>
          </p:nvPr>
        </p:nvSpPr>
        <p:spPr>
          <a:xfrm>
            <a:off x="3884028" y="8829677"/>
            <a:ext cx="2972323" cy="466650"/>
          </a:xfrm>
          <a:prstGeom prst="rect">
            <a:avLst/>
          </a:prstGeom>
        </p:spPr>
        <p:txBody>
          <a:bodyPr lIns="92586" tIns="46280" rIns="92586" bIns="46280" anchor="b" anchorCtr="0">
            <a:noAutofit/>
          </a:bodyPr>
          <a:lstStyle/>
          <a:p>
            <a:pPr>
              <a:buClr>
                <a:schemeClr val="dk1"/>
              </a:buClr>
              <a:buSzPct val="25000"/>
            </a:pPr>
            <a:fld id="{00000000-1234-1234-1234-123412341234}" type="slidenum">
              <a:rPr lang="en-US"/>
              <a:pPr>
                <a:buClr>
                  <a:schemeClr val="dk1"/>
                </a:buClr>
                <a:buSzPct val="25000"/>
              </a:pPr>
              <a:t>3</a:t>
            </a:fld>
            <a:endParaRPr lang="en-US"/>
          </a:p>
        </p:txBody>
      </p:sp>
    </p:spTree>
    <p:extLst>
      <p:ext uri="{BB962C8B-B14F-4D97-AF65-F5344CB8AC3E}">
        <p14:creationId xmlns:p14="http://schemas.microsoft.com/office/powerpoint/2010/main" val="3791195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txBox="1">
            <a:spLocks noGrp="1"/>
          </p:cNvSpPr>
          <p:nvPr>
            <p:ph type="body" idx="1"/>
          </p:nvPr>
        </p:nvSpPr>
        <p:spPr>
          <a:xfrm>
            <a:off x="686424" y="4473576"/>
            <a:ext cx="5485157" cy="3660774"/>
          </a:xfrm>
          <a:prstGeom prst="rect">
            <a:avLst/>
          </a:prstGeom>
        </p:spPr>
        <p:txBody>
          <a:bodyPr lIns="92586" tIns="92586" rIns="92586" bIns="92586" anchor="t" anchorCtr="0">
            <a:noAutofit/>
          </a:bodyPr>
          <a:lstStyle/>
          <a:p>
            <a:endParaRPr/>
          </a:p>
        </p:txBody>
      </p:sp>
      <p:sp>
        <p:nvSpPr>
          <p:cNvPr id="110" name="Shape 110"/>
          <p:cNvSpPr>
            <a:spLocks noGrp="1" noRot="1" noChangeAspect="1"/>
          </p:cNvSpPr>
          <p:nvPr>
            <p:ph type="sldImg" idx="2"/>
          </p:nvPr>
        </p:nvSpPr>
        <p:spPr>
          <a:xfrm>
            <a:off x="1339850" y="1162050"/>
            <a:ext cx="4178300" cy="3135313"/>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40983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1339850" y="1162050"/>
            <a:ext cx="4178300" cy="313531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6423" y="4473576"/>
            <a:ext cx="5485136" cy="3660796"/>
          </a:xfrm>
          <a:prstGeom prst="rect">
            <a:avLst/>
          </a:prstGeom>
        </p:spPr>
        <p:txBody>
          <a:bodyPr lIns="92586" tIns="92586" rIns="92586" bIns="92586" anchor="t" anchorCtr="0">
            <a:noAutofit/>
          </a:bodyPr>
          <a:lstStyle/>
          <a:p>
            <a:endParaRPr/>
          </a:p>
        </p:txBody>
      </p:sp>
      <p:sp>
        <p:nvSpPr>
          <p:cNvPr id="120" name="Shape 120"/>
          <p:cNvSpPr txBox="1">
            <a:spLocks noGrp="1"/>
          </p:cNvSpPr>
          <p:nvPr>
            <p:ph type="sldNum" idx="12"/>
          </p:nvPr>
        </p:nvSpPr>
        <p:spPr>
          <a:xfrm>
            <a:off x="3884028" y="8829677"/>
            <a:ext cx="2972323" cy="466650"/>
          </a:xfrm>
          <a:prstGeom prst="rect">
            <a:avLst/>
          </a:prstGeom>
        </p:spPr>
        <p:txBody>
          <a:bodyPr lIns="92586" tIns="46280" rIns="92586" bIns="46280" anchor="b" anchorCtr="0">
            <a:noAutofit/>
          </a:bodyPr>
          <a:lstStyle/>
          <a:p>
            <a:pPr>
              <a:buClr>
                <a:schemeClr val="dk1"/>
              </a:buClr>
              <a:buSzPct val="25000"/>
            </a:pPr>
            <a:fld id="{00000000-1234-1234-1234-123412341234}" type="slidenum">
              <a:rPr lang="en-US"/>
              <a:pPr>
                <a:buClr>
                  <a:schemeClr val="dk1"/>
                </a:buClr>
                <a:buSzPct val="25000"/>
              </a:pPr>
              <a:t>5</a:t>
            </a:fld>
            <a:endParaRPr lang="en-US"/>
          </a:p>
        </p:txBody>
      </p:sp>
    </p:spTree>
    <p:extLst>
      <p:ext uri="{BB962C8B-B14F-4D97-AF65-F5344CB8AC3E}">
        <p14:creationId xmlns:p14="http://schemas.microsoft.com/office/powerpoint/2010/main" val="12273268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1339850" y="1162050"/>
            <a:ext cx="4178300" cy="313531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Shape 134"/>
          <p:cNvSpPr txBox="1">
            <a:spLocks noGrp="1"/>
          </p:cNvSpPr>
          <p:nvPr>
            <p:ph type="body" idx="1"/>
          </p:nvPr>
        </p:nvSpPr>
        <p:spPr>
          <a:xfrm>
            <a:off x="686423" y="4473576"/>
            <a:ext cx="5485136" cy="3660796"/>
          </a:xfrm>
          <a:prstGeom prst="rect">
            <a:avLst/>
          </a:prstGeom>
        </p:spPr>
        <p:txBody>
          <a:bodyPr lIns="92586" tIns="92586" rIns="92586" bIns="92586" anchor="t" anchorCtr="0">
            <a:noAutofit/>
          </a:bodyPr>
          <a:lstStyle/>
          <a:p>
            <a:endParaRPr/>
          </a:p>
        </p:txBody>
      </p:sp>
      <p:sp>
        <p:nvSpPr>
          <p:cNvPr id="135" name="Shape 135"/>
          <p:cNvSpPr txBox="1">
            <a:spLocks noGrp="1"/>
          </p:cNvSpPr>
          <p:nvPr>
            <p:ph type="sldNum" idx="12"/>
          </p:nvPr>
        </p:nvSpPr>
        <p:spPr>
          <a:xfrm>
            <a:off x="3884028" y="8829677"/>
            <a:ext cx="2972323" cy="466650"/>
          </a:xfrm>
          <a:prstGeom prst="rect">
            <a:avLst/>
          </a:prstGeom>
        </p:spPr>
        <p:txBody>
          <a:bodyPr lIns="92586" tIns="46280" rIns="92586" bIns="46280" anchor="b" anchorCtr="0">
            <a:noAutofit/>
          </a:bodyPr>
          <a:lstStyle/>
          <a:p>
            <a:pPr>
              <a:buClr>
                <a:schemeClr val="dk1"/>
              </a:buClr>
              <a:buSzPct val="25000"/>
            </a:pPr>
            <a:fld id="{00000000-1234-1234-1234-123412341234}" type="slidenum">
              <a:rPr lang="en-US"/>
              <a:pPr>
                <a:buClr>
                  <a:schemeClr val="dk1"/>
                </a:buClr>
                <a:buSzPct val="25000"/>
              </a:pPr>
              <a:t>6</a:t>
            </a:fld>
            <a:endParaRPr lang="en-US"/>
          </a:p>
        </p:txBody>
      </p:sp>
    </p:spTree>
    <p:extLst>
      <p:ext uri="{BB962C8B-B14F-4D97-AF65-F5344CB8AC3E}">
        <p14:creationId xmlns:p14="http://schemas.microsoft.com/office/powerpoint/2010/main" val="24728283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1339850" y="1162050"/>
            <a:ext cx="4178300" cy="313531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6423" y="4473576"/>
            <a:ext cx="5485136" cy="3660796"/>
          </a:xfrm>
          <a:prstGeom prst="rect">
            <a:avLst/>
          </a:prstGeom>
        </p:spPr>
        <p:txBody>
          <a:bodyPr lIns="92586" tIns="92586" rIns="92586" bIns="92586" anchor="t" anchorCtr="0">
            <a:noAutofit/>
          </a:bodyPr>
          <a:lstStyle/>
          <a:p>
            <a:endParaRPr/>
          </a:p>
        </p:txBody>
      </p:sp>
      <p:sp>
        <p:nvSpPr>
          <p:cNvPr id="145" name="Shape 145"/>
          <p:cNvSpPr txBox="1">
            <a:spLocks noGrp="1"/>
          </p:cNvSpPr>
          <p:nvPr>
            <p:ph type="sldNum" idx="12"/>
          </p:nvPr>
        </p:nvSpPr>
        <p:spPr>
          <a:xfrm>
            <a:off x="3884028" y="8829677"/>
            <a:ext cx="2972323" cy="466650"/>
          </a:xfrm>
          <a:prstGeom prst="rect">
            <a:avLst/>
          </a:prstGeom>
        </p:spPr>
        <p:txBody>
          <a:bodyPr lIns="92586" tIns="46280" rIns="92586" bIns="46280" anchor="b" anchorCtr="0">
            <a:noAutofit/>
          </a:bodyPr>
          <a:lstStyle/>
          <a:p>
            <a:pPr>
              <a:buClr>
                <a:schemeClr val="dk1"/>
              </a:buClr>
              <a:buSzPct val="25000"/>
            </a:pPr>
            <a:fld id="{00000000-1234-1234-1234-123412341234}" type="slidenum">
              <a:rPr lang="en-US"/>
              <a:pPr>
                <a:buClr>
                  <a:schemeClr val="dk1"/>
                </a:buClr>
                <a:buSzPct val="25000"/>
              </a:pPr>
              <a:t>7</a:t>
            </a:fld>
            <a:endParaRPr lang="en-US"/>
          </a:p>
        </p:txBody>
      </p:sp>
    </p:spTree>
    <p:extLst>
      <p:ext uri="{BB962C8B-B14F-4D97-AF65-F5344CB8AC3E}">
        <p14:creationId xmlns:p14="http://schemas.microsoft.com/office/powerpoint/2010/main" val="16725754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a:spLocks noGrp="1" noRot="1" noChangeAspect="1"/>
          </p:cNvSpPr>
          <p:nvPr>
            <p:ph type="sldImg" idx="2"/>
          </p:nvPr>
        </p:nvSpPr>
        <p:spPr>
          <a:xfrm>
            <a:off x="1339850" y="1162050"/>
            <a:ext cx="4178300" cy="313531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1" name="Shape 151"/>
          <p:cNvSpPr txBox="1">
            <a:spLocks noGrp="1"/>
          </p:cNvSpPr>
          <p:nvPr>
            <p:ph type="body" idx="1"/>
          </p:nvPr>
        </p:nvSpPr>
        <p:spPr>
          <a:xfrm>
            <a:off x="686423" y="4473576"/>
            <a:ext cx="5485136" cy="3660796"/>
          </a:xfrm>
          <a:prstGeom prst="rect">
            <a:avLst/>
          </a:prstGeom>
        </p:spPr>
        <p:txBody>
          <a:bodyPr lIns="92586" tIns="92586" rIns="92586" bIns="92586" anchor="t" anchorCtr="0">
            <a:noAutofit/>
          </a:bodyPr>
          <a:lstStyle/>
          <a:p>
            <a:endParaRPr/>
          </a:p>
        </p:txBody>
      </p:sp>
      <p:sp>
        <p:nvSpPr>
          <p:cNvPr id="152" name="Shape 152"/>
          <p:cNvSpPr txBox="1">
            <a:spLocks noGrp="1"/>
          </p:cNvSpPr>
          <p:nvPr>
            <p:ph type="sldNum" idx="12"/>
          </p:nvPr>
        </p:nvSpPr>
        <p:spPr>
          <a:xfrm>
            <a:off x="3884028" y="8829677"/>
            <a:ext cx="2972323" cy="466650"/>
          </a:xfrm>
          <a:prstGeom prst="rect">
            <a:avLst/>
          </a:prstGeom>
        </p:spPr>
        <p:txBody>
          <a:bodyPr lIns="92586" tIns="46280" rIns="92586" bIns="46280" anchor="b" anchorCtr="0">
            <a:noAutofit/>
          </a:bodyPr>
          <a:lstStyle/>
          <a:p>
            <a:pPr>
              <a:buClr>
                <a:schemeClr val="dk1"/>
              </a:buClr>
              <a:buSzPct val="25000"/>
            </a:pPr>
            <a:fld id="{00000000-1234-1234-1234-123412341234}" type="slidenum">
              <a:rPr lang="en-US"/>
              <a:pPr>
                <a:buClr>
                  <a:schemeClr val="dk1"/>
                </a:buClr>
                <a:buSzPct val="25000"/>
              </a:pPr>
              <a:t>8</a:t>
            </a:fld>
            <a:endParaRPr lang="en-US"/>
          </a:p>
        </p:txBody>
      </p:sp>
    </p:spTree>
    <p:extLst>
      <p:ext uri="{BB962C8B-B14F-4D97-AF65-F5344CB8AC3E}">
        <p14:creationId xmlns:p14="http://schemas.microsoft.com/office/powerpoint/2010/main" val="33127605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a:spLocks noGrp="1" noRot="1" noChangeAspect="1"/>
          </p:cNvSpPr>
          <p:nvPr>
            <p:ph type="sldImg" idx="2"/>
          </p:nvPr>
        </p:nvSpPr>
        <p:spPr>
          <a:xfrm>
            <a:off x="1339850" y="1162050"/>
            <a:ext cx="4178300" cy="313531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7" name="Shape 167"/>
          <p:cNvSpPr txBox="1">
            <a:spLocks noGrp="1"/>
          </p:cNvSpPr>
          <p:nvPr>
            <p:ph type="body" idx="1"/>
          </p:nvPr>
        </p:nvSpPr>
        <p:spPr>
          <a:xfrm>
            <a:off x="686423" y="4473576"/>
            <a:ext cx="5485136" cy="3660796"/>
          </a:xfrm>
          <a:prstGeom prst="rect">
            <a:avLst/>
          </a:prstGeom>
        </p:spPr>
        <p:txBody>
          <a:bodyPr lIns="92586" tIns="92586" rIns="92586" bIns="92586" anchor="t" anchorCtr="0">
            <a:noAutofit/>
          </a:bodyPr>
          <a:lstStyle/>
          <a:p>
            <a:endParaRPr/>
          </a:p>
        </p:txBody>
      </p:sp>
      <p:sp>
        <p:nvSpPr>
          <p:cNvPr id="168" name="Shape 168"/>
          <p:cNvSpPr txBox="1">
            <a:spLocks noGrp="1"/>
          </p:cNvSpPr>
          <p:nvPr>
            <p:ph type="sldNum" idx="12"/>
          </p:nvPr>
        </p:nvSpPr>
        <p:spPr>
          <a:xfrm>
            <a:off x="3884028" y="8829677"/>
            <a:ext cx="2972323" cy="466650"/>
          </a:xfrm>
          <a:prstGeom prst="rect">
            <a:avLst/>
          </a:prstGeom>
        </p:spPr>
        <p:txBody>
          <a:bodyPr lIns="92586" tIns="46280" rIns="92586" bIns="46280" anchor="b" anchorCtr="0">
            <a:noAutofit/>
          </a:bodyPr>
          <a:lstStyle/>
          <a:p>
            <a:pPr>
              <a:buClr>
                <a:schemeClr val="dk1"/>
              </a:buClr>
              <a:buSzPct val="25000"/>
            </a:pPr>
            <a:fld id="{00000000-1234-1234-1234-123412341234}" type="slidenum">
              <a:rPr lang="en-US"/>
              <a:pPr>
                <a:buClr>
                  <a:schemeClr val="dk1"/>
                </a:buClr>
                <a:buSzPct val="25000"/>
              </a:pPr>
              <a:t>9</a:t>
            </a:fld>
            <a:endParaRPr lang="en-US"/>
          </a:p>
        </p:txBody>
      </p:sp>
    </p:spTree>
    <p:extLst>
      <p:ext uri="{BB962C8B-B14F-4D97-AF65-F5344CB8AC3E}">
        <p14:creationId xmlns:p14="http://schemas.microsoft.com/office/powerpoint/2010/main" val="19760834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7"/>
        <p:cNvGrpSpPr/>
        <p:nvPr/>
      </p:nvGrpSpPr>
      <p:grpSpPr>
        <a:xfrm>
          <a:off x="0" y="0"/>
          <a:ext cx="0" cy="0"/>
          <a:chOff x="0" y="0"/>
          <a:chExt cx="0" cy="0"/>
        </a:xfrm>
      </p:grpSpPr>
      <p:pic>
        <p:nvPicPr>
          <p:cNvPr id="18" name="Shape 18" descr="NMC_Blue.jpg"/>
          <p:cNvPicPr preferRelativeResize="0"/>
          <p:nvPr/>
        </p:nvPicPr>
        <p:blipFill rotWithShape="1">
          <a:blip r:embed="rId2">
            <a:alphaModFix/>
          </a:blip>
          <a:srcRect/>
          <a:stretch/>
        </p:blipFill>
        <p:spPr>
          <a:xfrm>
            <a:off x="0" y="0"/>
            <a:ext cx="9144000" cy="6858000"/>
          </a:xfrm>
          <a:prstGeom prst="rect">
            <a:avLst/>
          </a:prstGeom>
          <a:noFill/>
          <a:ln>
            <a:noFill/>
          </a:ln>
        </p:spPr>
      </p:pic>
      <p:sp>
        <p:nvSpPr>
          <p:cNvPr id="19" name="Shape 19"/>
          <p:cNvSpPr txBox="1">
            <a:spLocks noGrp="1"/>
          </p:cNvSpPr>
          <p:nvPr>
            <p:ph type="ctrTitle"/>
          </p:nvPr>
        </p:nvSpPr>
        <p:spPr>
          <a:xfrm>
            <a:off x="685800" y="2130425"/>
            <a:ext cx="7772400" cy="1470023"/>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chemeClr val="lt1"/>
              </a:buClr>
              <a:buFont typeface="Calibri"/>
              <a:buNone/>
              <a:defRPr sz="4400" b="0" i="0" u="none" strike="noStrike" cap="none">
                <a:solidFill>
                  <a:schemeClr val="lt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20" name="Shape 20"/>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lvl="0" indent="0" algn="ctr" rtl="0">
              <a:lnSpc>
                <a:spcPct val="100000"/>
              </a:lnSpc>
              <a:spcBef>
                <a:spcPts val="640"/>
              </a:spcBef>
              <a:spcAft>
                <a:spcPts val="0"/>
              </a:spcAft>
              <a:buClr>
                <a:srgbClr val="F2F2F2"/>
              </a:buClr>
              <a:buFont typeface="Arial"/>
              <a:buNone/>
              <a:defRPr sz="3200" b="0" i="0" u="none" strike="noStrike" cap="none">
                <a:solidFill>
                  <a:srgbClr val="F2F2F2"/>
                </a:solidFill>
                <a:latin typeface="Calibri"/>
                <a:ea typeface="Calibri"/>
                <a:cs typeface="Calibri"/>
                <a:sym typeface="Calibri"/>
              </a:defRPr>
            </a:lvl1pPr>
            <a:lvl2pPr marL="457200" marR="0" lvl="1" indent="0" algn="ctr" rtl="0">
              <a:lnSpc>
                <a:spcPct val="100000"/>
              </a:lnSpc>
              <a:spcBef>
                <a:spcPts val="560"/>
              </a:spcBef>
              <a:spcAft>
                <a:spcPts val="0"/>
              </a:spcAft>
              <a:buClr>
                <a:srgbClr val="888888"/>
              </a:buClr>
              <a:buFont typeface="Arial"/>
              <a:buNone/>
              <a:defRPr sz="2800" b="0" i="0" u="none" strike="noStrike" cap="none">
                <a:solidFill>
                  <a:srgbClr val="888888"/>
                </a:solidFill>
                <a:latin typeface="Calibri"/>
                <a:ea typeface="Calibri"/>
                <a:cs typeface="Calibri"/>
                <a:sym typeface="Calibri"/>
              </a:defRPr>
            </a:lvl2pPr>
            <a:lvl3pPr marL="914400" marR="0" lvl="2" indent="0" algn="ctr" rtl="0">
              <a:lnSpc>
                <a:spcPct val="100000"/>
              </a:lnSpc>
              <a:spcBef>
                <a:spcPts val="480"/>
              </a:spcBef>
              <a:spcAft>
                <a:spcPts val="0"/>
              </a:spcAft>
              <a:buClr>
                <a:srgbClr val="888888"/>
              </a:buClr>
              <a:buFont typeface="Arial"/>
              <a:buNone/>
              <a:defRPr sz="2400" b="0" i="0" u="none" strike="noStrike" cap="none">
                <a:solidFill>
                  <a:srgbClr val="888888"/>
                </a:solidFill>
                <a:latin typeface="Calibri"/>
                <a:ea typeface="Calibri"/>
                <a:cs typeface="Calibri"/>
                <a:sym typeface="Calibri"/>
              </a:defRPr>
            </a:lvl3pPr>
            <a:lvl4pPr marL="1371600" marR="0" lvl="3"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4pPr>
            <a:lvl5pPr marL="1828800" marR="0" lvl="4"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5pPr>
            <a:lvl6pPr marL="2286000" marR="0" lvl="5"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21" name="Shape 21"/>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22" name="Shape 2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23" name="Shape 23"/>
          <p:cNvSpPr txBox="1">
            <a:spLocks noGrp="1"/>
          </p:cNvSpPr>
          <p:nvPr>
            <p:ph type="sldNum" idx="12"/>
          </p:nvPr>
        </p:nvSpPr>
        <p:spPr>
          <a:xfrm>
            <a:off x="6553200" y="6356350"/>
            <a:ext cx="2133598"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1_Custom Layout">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17365D"/>
              </a:buClr>
              <a:buFont typeface="Calibri"/>
              <a:buNone/>
              <a:defRPr sz="4400" b="0" i="0" u="none" strike="noStrike" cap="none">
                <a:solidFill>
                  <a:srgbClr val="17365D"/>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85" name="Shape 85"/>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86" name="Shape 8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87" name="Shape 87"/>
          <p:cNvSpPr txBox="1">
            <a:spLocks noGrp="1"/>
          </p:cNvSpPr>
          <p:nvPr>
            <p:ph type="sldNum" idx="12"/>
          </p:nvPr>
        </p:nvSpPr>
        <p:spPr>
          <a:xfrm>
            <a:off x="6553200" y="6356350"/>
            <a:ext cx="2133598"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woTxTwoObj">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7C924503-82A1-49C6-9E1E-890A08E80873}" type="datetimeFigureOut">
              <a:rPr lang="en-US" smtClean="0"/>
              <a:pPr/>
              <a:t>4/3/2017</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1A754958-5643-485E-9934-7D67C753BE45}"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a:t>Click to edit Master title style</a:t>
            </a:r>
          </a:p>
        </p:txBody>
      </p:sp>
    </p:spTree>
    <p:extLst>
      <p:ext uri="{BB962C8B-B14F-4D97-AF65-F5344CB8AC3E}">
        <p14:creationId xmlns:p14="http://schemas.microsoft.com/office/powerpoint/2010/main" val="3470406990"/>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4"/>
        <p:cNvGrpSpPr/>
        <p:nvPr/>
      </p:nvGrpSpPr>
      <p:grpSpPr>
        <a:xfrm>
          <a:off x="0" y="0"/>
          <a:ext cx="0" cy="0"/>
          <a:chOff x="0" y="0"/>
          <a:chExt cx="0" cy="0"/>
        </a:xfrm>
      </p:grpSpPr>
      <p:pic>
        <p:nvPicPr>
          <p:cNvPr id="25" name="Shape 25" descr="NMC_TextSlide.jpg"/>
          <p:cNvPicPr preferRelativeResize="0"/>
          <p:nvPr/>
        </p:nvPicPr>
        <p:blipFill rotWithShape="1">
          <a:blip r:embed="rId2">
            <a:alphaModFix/>
          </a:blip>
          <a:srcRect/>
          <a:stretch/>
        </p:blipFill>
        <p:spPr>
          <a:xfrm>
            <a:off x="0" y="0"/>
            <a:ext cx="9144000" cy="6858000"/>
          </a:xfrm>
          <a:prstGeom prst="rect">
            <a:avLst/>
          </a:prstGeom>
          <a:noFill/>
          <a:ln>
            <a:noFill/>
          </a:ln>
        </p:spPr>
      </p:pic>
      <p:sp>
        <p:nvSpPr>
          <p:cNvPr id="26" name="Shape 26"/>
          <p:cNvSpPr txBox="1">
            <a:spLocks noGrp="1"/>
          </p:cNvSpPr>
          <p:nvPr>
            <p:ph type="title"/>
          </p:nvPr>
        </p:nvSpPr>
        <p:spPr>
          <a:xfrm>
            <a:off x="304800" y="152400"/>
            <a:ext cx="8381999" cy="11430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chemeClr val="lt1"/>
              </a:buClr>
              <a:buFont typeface="Calibri"/>
              <a:buNone/>
              <a:defRPr sz="4400" b="0" i="0" u="none" strike="noStrike" cap="none">
                <a:solidFill>
                  <a:schemeClr val="lt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27" name="Shape 27"/>
          <p:cNvSpPr txBox="1">
            <a:spLocks noGrp="1"/>
          </p:cNvSpPr>
          <p:nvPr>
            <p:ph type="body" idx="1"/>
          </p:nvPr>
        </p:nvSpPr>
        <p:spPr>
          <a:xfrm>
            <a:off x="304800" y="1524000"/>
            <a:ext cx="8229600" cy="4419599"/>
          </a:xfrm>
          <a:prstGeom prst="rect">
            <a:avLst/>
          </a:prstGeom>
          <a:noFill/>
          <a:ln>
            <a:noFill/>
          </a:ln>
        </p:spPr>
        <p:txBody>
          <a:bodyPr lIns="91425" tIns="91425" rIns="91425" bIns="91425" anchor="t" anchorCtr="0"/>
          <a:lstStyle>
            <a:lvl1pPr marL="342900" marR="0" lvl="0" indent="469900" algn="l" rtl="0">
              <a:lnSpc>
                <a:spcPct val="100000"/>
              </a:lnSpc>
              <a:spcBef>
                <a:spcPts val="640"/>
              </a:spcBef>
              <a:spcAft>
                <a:spcPts val="0"/>
              </a:spcAft>
              <a:buClr>
                <a:srgbClr val="17365D"/>
              </a:buClr>
              <a:buSzPct val="100000"/>
              <a:buFont typeface="Arial"/>
              <a:buChar char="•"/>
              <a:defRPr sz="3200" b="0" i="0" u="none" strike="noStrike" cap="none">
                <a:solidFill>
                  <a:srgbClr val="17365D"/>
                </a:solidFill>
                <a:latin typeface="Calibri"/>
                <a:ea typeface="Calibri"/>
                <a:cs typeface="Calibri"/>
                <a:sym typeface="Calibri"/>
              </a:defRPr>
            </a:lvl1pPr>
            <a:lvl2pPr marL="742950" marR="0" lvl="1" indent="425450" algn="l" rtl="0">
              <a:lnSpc>
                <a:spcPct val="100000"/>
              </a:lnSpc>
              <a:spcBef>
                <a:spcPts val="560"/>
              </a:spcBef>
              <a:spcAft>
                <a:spcPts val="0"/>
              </a:spcAft>
              <a:buClr>
                <a:srgbClr val="17365D"/>
              </a:buClr>
              <a:buSzPct val="100000"/>
              <a:buFont typeface="Arial"/>
              <a:buChar char="–"/>
              <a:defRPr sz="2800" b="0" i="0" u="none" strike="noStrike" cap="none">
                <a:solidFill>
                  <a:srgbClr val="17365D"/>
                </a:solidFill>
                <a:latin typeface="Calibri"/>
                <a:ea typeface="Calibri"/>
                <a:cs typeface="Calibri"/>
                <a:sym typeface="Calibri"/>
              </a:defRPr>
            </a:lvl2pPr>
            <a:lvl3pPr marL="1143000" marR="0" lvl="2" indent="381000" algn="l" rtl="0">
              <a:lnSpc>
                <a:spcPct val="100000"/>
              </a:lnSpc>
              <a:spcBef>
                <a:spcPts val="480"/>
              </a:spcBef>
              <a:spcAft>
                <a:spcPts val="0"/>
              </a:spcAft>
              <a:buClr>
                <a:srgbClr val="17365D"/>
              </a:buClr>
              <a:buSzPct val="100000"/>
              <a:buFont typeface="Arial"/>
              <a:buChar char="•"/>
              <a:defRPr sz="2400" b="0" i="0" u="none" strike="noStrike" cap="none">
                <a:solidFill>
                  <a:srgbClr val="17365D"/>
                </a:solidFill>
                <a:latin typeface="Calibri"/>
                <a:ea typeface="Calibri"/>
                <a:cs typeface="Calibri"/>
                <a:sym typeface="Calibri"/>
              </a:defRPr>
            </a:lvl3pPr>
            <a:lvl4pPr marL="1600200" marR="0" lvl="3" indent="279400" algn="l" rtl="0">
              <a:lnSpc>
                <a:spcPct val="100000"/>
              </a:lnSpc>
              <a:spcBef>
                <a:spcPts val="400"/>
              </a:spcBef>
              <a:spcAft>
                <a:spcPts val="0"/>
              </a:spcAft>
              <a:buClr>
                <a:srgbClr val="17365D"/>
              </a:buClr>
              <a:buSzPct val="100000"/>
              <a:buFont typeface="Arial"/>
              <a:buChar char="–"/>
              <a:defRPr sz="2000" b="0" i="0" u="none" strike="noStrike" cap="none">
                <a:solidFill>
                  <a:srgbClr val="17365D"/>
                </a:solidFill>
                <a:latin typeface="Calibri"/>
                <a:ea typeface="Calibri"/>
                <a:cs typeface="Calibri"/>
                <a:sym typeface="Calibri"/>
              </a:defRPr>
            </a:lvl4pPr>
            <a:lvl5pPr marL="2057400" marR="0" lvl="4" indent="279400" algn="l" rtl="0">
              <a:lnSpc>
                <a:spcPct val="100000"/>
              </a:lnSpc>
              <a:spcBef>
                <a:spcPts val="400"/>
              </a:spcBef>
              <a:spcAft>
                <a:spcPts val="0"/>
              </a:spcAft>
              <a:buClr>
                <a:srgbClr val="17365D"/>
              </a:buClr>
              <a:buSzPct val="100000"/>
              <a:buFont typeface="Arial"/>
              <a:buChar char="»"/>
              <a:defRPr sz="2000" b="0" i="0" u="none" strike="noStrike" cap="none">
                <a:solidFill>
                  <a:srgbClr val="17365D"/>
                </a:solidFill>
                <a:latin typeface="Calibri"/>
                <a:ea typeface="Calibri"/>
                <a:cs typeface="Calibri"/>
                <a:sym typeface="Calibri"/>
              </a:defRPr>
            </a:lvl5pPr>
            <a:lvl6pPr marL="2514600" marR="0" lvl="5" indent="279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279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279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279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29" name="Shape 2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30" name="Shape 30"/>
          <p:cNvSpPr txBox="1">
            <a:spLocks noGrp="1"/>
          </p:cNvSpPr>
          <p:nvPr>
            <p:ph type="sldNum" idx="12"/>
          </p:nvPr>
        </p:nvSpPr>
        <p:spPr>
          <a:xfrm>
            <a:off x="6553200" y="6356350"/>
            <a:ext cx="2133598"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pic>
        <p:nvPicPr>
          <p:cNvPr id="31" name="Shape 31"/>
          <p:cNvPicPr preferRelativeResize="0"/>
          <p:nvPr/>
        </p:nvPicPr>
        <p:blipFill rotWithShape="1">
          <a:blip r:embed="rId3">
            <a:alphaModFix/>
          </a:blip>
          <a:srcRect/>
          <a:stretch/>
        </p:blipFill>
        <p:spPr>
          <a:xfrm>
            <a:off x="7239000" y="6085332"/>
            <a:ext cx="1486862" cy="620267"/>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32"/>
        <p:cNvGrpSpPr/>
        <p:nvPr/>
      </p:nvGrpSpPr>
      <p:grpSpPr>
        <a:xfrm>
          <a:off x="0" y="0"/>
          <a:ext cx="0" cy="0"/>
          <a:chOff x="0" y="0"/>
          <a:chExt cx="0" cy="0"/>
        </a:xfrm>
      </p:grpSpPr>
      <p:pic>
        <p:nvPicPr>
          <p:cNvPr id="33" name="Shape 33" descr="NMC_Blue.jpg"/>
          <p:cNvPicPr preferRelativeResize="0"/>
          <p:nvPr/>
        </p:nvPicPr>
        <p:blipFill rotWithShape="1">
          <a:blip r:embed="rId2">
            <a:alphaModFix/>
          </a:blip>
          <a:srcRect/>
          <a:stretch/>
        </p:blipFill>
        <p:spPr>
          <a:xfrm>
            <a:off x="0" y="0"/>
            <a:ext cx="9144000" cy="6858000"/>
          </a:xfrm>
          <a:prstGeom prst="rect">
            <a:avLst/>
          </a:prstGeom>
          <a:noFill/>
          <a:ln>
            <a:noFill/>
          </a:ln>
        </p:spPr>
      </p:pic>
      <p:sp>
        <p:nvSpPr>
          <p:cNvPr id="34" name="Shape 34"/>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lt1"/>
              </a:buClr>
              <a:buFont typeface="Calibri"/>
              <a:buNone/>
              <a:defRPr sz="4000" b="1" i="0" u="none" strike="noStrike" cap="none">
                <a:solidFill>
                  <a:schemeClr val="lt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35" name="Shape 35"/>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marR="0" lvl="0" indent="0" algn="l" rtl="0">
              <a:lnSpc>
                <a:spcPct val="100000"/>
              </a:lnSpc>
              <a:spcBef>
                <a:spcPts val="400"/>
              </a:spcBef>
              <a:spcAft>
                <a:spcPts val="0"/>
              </a:spcAft>
              <a:buClr>
                <a:srgbClr val="F2F2F2"/>
              </a:buClr>
              <a:buFont typeface="Arial"/>
              <a:buNone/>
              <a:defRPr sz="2000" b="0" i="0" u="none" strike="noStrike" cap="none">
                <a:solidFill>
                  <a:srgbClr val="F2F2F2"/>
                </a:solidFill>
                <a:latin typeface="Calibri"/>
                <a:ea typeface="Calibri"/>
                <a:cs typeface="Calibri"/>
                <a:sym typeface="Calibri"/>
              </a:defRPr>
            </a:lvl1pPr>
            <a:lvl2pPr marL="457200" marR="0" lvl="1" indent="0" algn="l" rtl="0">
              <a:lnSpc>
                <a:spcPct val="100000"/>
              </a:lnSpc>
              <a:spcBef>
                <a:spcPts val="360"/>
              </a:spcBef>
              <a:spcAft>
                <a:spcPts val="0"/>
              </a:spcAft>
              <a:buClr>
                <a:srgbClr val="888888"/>
              </a:buClr>
              <a:buFont typeface="Arial"/>
              <a:buNone/>
              <a:defRPr sz="1800" b="0" i="0" u="none" strike="noStrike" cap="none">
                <a:solidFill>
                  <a:srgbClr val="888888"/>
                </a:solidFill>
                <a:latin typeface="Calibri"/>
                <a:ea typeface="Calibri"/>
                <a:cs typeface="Calibri"/>
                <a:sym typeface="Calibri"/>
              </a:defRPr>
            </a:lvl2pPr>
            <a:lvl3pPr marL="914400" marR="0" lvl="2" indent="0" algn="l" rtl="0">
              <a:lnSpc>
                <a:spcPct val="100000"/>
              </a:lnSpc>
              <a:spcBef>
                <a:spcPts val="320"/>
              </a:spcBef>
              <a:spcAft>
                <a:spcPts val="0"/>
              </a:spcAft>
              <a:buClr>
                <a:srgbClr val="888888"/>
              </a:buClr>
              <a:buFont typeface="Arial"/>
              <a:buNone/>
              <a:defRPr sz="1600" b="0" i="0" u="none" strike="noStrike" cap="none">
                <a:solidFill>
                  <a:srgbClr val="888888"/>
                </a:solidFill>
                <a:latin typeface="Calibri"/>
                <a:ea typeface="Calibri"/>
                <a:cs typeface="Calibri"/>
                <a:sym typeface="Calibri"/>
              </a:defRPr>
            </a:lvl3pPr>
            <a:lvl4pPr marL="1371600" marR="0" lvl="3" indent="0" algn="l" rtl="0">
              <a:lnSpc>
                <a:spcPct val="100000"/>
              </a:lnSpc>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defRPr>
            </a:lvl4pPr>
            <a:lvl5pPr marL="1828800" marR="0" lvl="4" indent="0" algn="l" rtl="0">
              <a:lnSpc>
                <a:spcPct val="100000"/>
              </a:lnSpc>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defRPr>
            </a:lvl5pPr>
            <a:lvl6pPr marL="2286000" marR="0" lvl="5" indent="0" algn="l" rtl="0">
              <a:lnSpc>
                <a:spcPct val="100000"/>
              </a:lnSpc>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defRPr>
            </a:lvl6pPr>
            <a:lvl7pPr marL="2743200" marR="0" lvl="6" indent="0" algn="l" rtl="0">
              <a:lnSpc>
                <a:spcPct val="100000"/>
              </a:lnSpc>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defRPr>
            </a:lvl7pPr>
            <a:lvl8pPr marL="3200400" marR="0" lvl="7" indent="0" algn="l" rtl="0">
              <a:lnSpc>
                <a:spcPct val="100000"/>
              </a:lnSpc>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defRPr>
            </a:lvl8pPr>
            <a:lvl9pPr marL="3657600" marR="0" lvl="8" indent="0" algn="l" rtl="0">
              <a:lnSpc>
                <a:spcPct val="100000"/>
              </a:lnSpc>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36" name="Shape 36"/>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sldNum" idx="12"/>
          </p:nvPr>
        </p:nvSpPr>
        <p:spPr>
          <a:xfrm>
            <a:off x="6553200" y="6356350"/>
            <a:ext cx="2133598"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9"/>
        <p:cNvGrpSpPr/>
        <p:nvPr/>
      </p:nvGrpSpPr>
      <p:grpSpPr>
        <a:xfrm>
          <a:off x="0" y="0"/>
          <a:ext cx="0" cy="0"/>
          <a:chOff x="0" y="0"/>
          <a:chExt cx="0" cy="0"/>
        </a:xfrm>
      </p:grpSpPr>
      <p:pic>
        <p:nvPicPr>
          <p:cNvPr id="40" name="Shape 40" descr="NMC_TextSlide.jpg"/>
          <p:cNvPicPr preferRelativeResize="0"/>
          <p:nvPr/>
        </p:nvPicPr>
        <p:blipFill rotWithShape="1">
          <a:blip r:embed="rId2">
            <a:alphaModFix/>
          </a:blip>
          <a:srcRect/>
          <a:stretch/>
        </p:blipFill>
        <p:spPr>
          <a:xfrm>
            <a:off x="0" y="0"/>
            <a:ext cx="9143998" cy="6858000"/>
          </a:xfrm>
          <a:prstGeom prst="rect">
            <a:avLst/>
          </a:prstGeom>
          <a:noFill/>
          <a:ln>
            <a:noFill/>
          </a:ln>
        </p:spPr>
      </p:pic>
      <p:sp>
        <p:nvSpPr>
          <p:cNvPr id="41" name="Shape 41"/>
          <p:cNvSpPr txBox="1">
            <a:spLocks noGrp="1"/>
          </p:cNvSpPr>
          <p:nvPr>
            <p:ph type="title"/>
          </p:nvPr>
        </p:nvSpPr>
        <p:spPr>
          <a:xfrm>
            <a:off x="457200" y="152400"/>
            <a:ext cx="8229600" cy="11430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chemeClr val="lt1"/>
              </a:buClr>
              <a:buFont typeface="Calibri"/>
              <a:buNone/>
              <a:defRPr sz="4400" b="0" i="0" u="none" strike="noStrike" cap="none">
                <a:solidFill>
                  <a:schemeClr val="lt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42" name="Shape 42"/>
          <p:cNvSpPr txBox="1">
            <a:spLocks noGrp="1"/>
          </p:cNvSpPr>
          <p:nvPr>
            <p:ph type="body" idx="1"/>
          </p:nvPr>
        </p:nvSpPr>
        <p:spPr>
          <a:xfrm>
            <a:off x="457200" y="1600200"/>
            <a:ext cx="4038597" cy="4525963"/>
          </a:xfrm>
          <a:prstGeom prst="rect">
            <a:avLst/>
          </a:prstGeom>
          <a:noFill/>
          <a:ln>
            <a:noFill/>
          </a:ln>
        </p:spPr>
        <p:txBody>
          <a:bodyPr lIns="91425" tIns="91425" rIns="91425" bIns="91425" anchor="t" anchorCtr="0"/>
          <a:lstStyle>
            <a:lvl1pPr marL="342900" marR="0" lvl="0" indent="368300" algn="l" rtl="0">
              <a:lnSpc>
                <a:spcPct val="100000"/>
              </a:lnSpc>
              <a:spcBef>
                <a:spcPts val="560"/>
              </a:spcBef>
              <a:spcAft>
                <a:spcPts val="0"/>
              </a:spcAft>
              <a:buClr>
                <a:srgbClr val="17365D"/>
              </a:buClr>
              <a:buSzPct val="100000"/>
              <a:buFont typeface="Arial"/>
              <a:buChar char="•"/>
              <a:defRPr sz="2800" b="0" i="0" u="none" strike="noStrike" cap="none">
                <a:solidFill>
                  <a:srgbClr val="17365D"/>
                </a:solidFill>
                <a:latin typeface="Calibri"/>
                <a:ea typeface="Calibri"/>
                <a:cs typeface="Calibri"/>
                <a:sym typeface="Calibri"/>
              </a:defRPr>
            </a:lvl1pPr>
            <a:lvl2pPr marL="742950" marR="0" lvl="1" indent="323850" algn="l" rtl="0">
              <a:lnSpc>
                <a:spcPct val="100000"/>
              </a:lnSpc>
              <a:spcBef>
                <a:spcPts val="480"/>
              </a:spcBef>
              <a:spcAft>
                <a:spcPts val="0"/>
              </a:spcAft>
              <a:buClr>
                <a:srgbClr val="17365D"/>
              </a:buClr>
              <a:buSzPct val="100000"/>
              <a:buFont typeface="Arial"/>
              <a:buChar char="–"/>
              <a:defRPr sz="2400" b="0" i="0" u="none" strike="noStrike" cap="none">
                <a:solidFill>
                  <a:srgbClr val="17365D"/>
                </a:solidFill>
                <a:latin typeface="Calibri"/>
                <a:ea typeface="Calibri"/>
                <a:cs typeface="Calibri"/>
                <a:sym typeface="Calibri"/>
              </a:defRPr>
            </a:lvl2pPr>
            <a:lvl3pPr marL="1143000" marR="0" lvl="2" indent="279400" algn="l" rtl="0">
              <a:lnSpc>
                <a:spcPct val="100000"/>
              </a:lnSpc>
              <a:spcBef>
                <a:spcPts val="400"/>
              </a:spcBef>
              <a:spcAft>
                <a:spcPts val="0"/>
              </a:spcAft>
              <a:buClr>
                <a:srgbClr val="17365D"/>
              </a:buClr>
              <a:buSzPct val="100000"/>
              <a:buFont typeface="Arial"/>
              <a:buChar char="•"/>
              <a:defRPr sz="2000" b="0" i="0" u="none" strike="noStrike" cap="none">
                <a:solidFill>
                  <a:srgbClr val="17365D"/>
                </a:solidFill>
                <a:latin typeface="Calibri"/>
                <a:ea typeface="Calibri"/>
                <a:cs typeface="Calibri"/>
                <a:sym typeface="Calibri"/>
              </a:defRPr>
            </a:lvl3pPr>
            <a:lvl4pPr marL="1600200" marR="0" lvl="3" indent="228600" algn="l" rtl="0">
              <a:lnSpc>
                <a:spcPct val="100000"/>
              </a:lnSpc>
              <a:spcBef>
                <a:spcPts val="360"/>
              </a:spcBef>
              <a:spcAft>
                <a:spcPts val="0"/>
              </a:spcAft>
              <a:buClr>
                <a:srgbClr val="17365D"/>
              </a:buClr>
              <a:buSzPct val="100000"/>
              <a:buFont typeface="Arial"/>
              <a:buChar char="–"/>
              <a:defRPr sz="1800" b="0" i="0" u="none" strike="noStrike" cap="none">
                <a:solidFill>
                  <a:srgbClr val="17365D"/>
                </a:solidFill>
                <a:latin typeface="Calibri"/>
                <a:ea typeface="Calibri"/>
                <a:cs typeface="Calibri"/>
                <a:sym typeface="Calibri"/>
              </a:defRPr>
            </a:lvl4pPr>
            <a:lvl5pPr marL="2057400" marR="0" lvl="4" indent="228600" algn="l" rtl="0">
              <a:lnSpc>
                <a:spcPct val="100000"/>
              </a:lnSpc>
              <a:spcBef>
                <a:spcPts val="360"/>
              </a:spcBef>
              <a:spcAft>
                <a:spcPts val="0"/>
              </a:spcAft>
              <a:buClr>
                <a:srgbClr val="17365D"/>
              </a:buClr>
              <a:buSzPct val="100000"/>
              <a:buFont typeface="Arial"/>
              <a:buChar char="»"/>
              <a:defRPr sz="1800" b="0" i="0" u="none" strike="noStrike" cap="none">
                <a:solidFill>
                  <a:srgbClr val="17365D"/>
                </a:solidFill>
                <a:latin typeface="Calibri"/>
                <a:ea typeface="Calibri"/>
                <a:cs typeface="Calibri"/>
                <a:sym typeface="Calibri"/>
              </a:defRPr>
            </a:lvl5pPr>
            <a:lvl6pPr marL="2514600" marR="0" lvl="5" indent="22860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22860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22860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22860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body" idx="2"/>
          </p:nvPr>
        </p:nvSpPr>
        <p:spPr>
          <a:xfrm>
            <a:off x="4648200" y="1600200"/>
            <a:ext cx="4038597" cy="4525963"/>
          </a:xfrm>
          <a:prstGeom prst="rect">
            <a:avLst/>
          </a:prstGeom>
          <a:noFill/>
          <a:ln>
            <a:noFill/>
          </a:ln>
        </p:spPr>
        <p:txBody>
          <a:bodyPr lIns="91425" tIns="91425" rIns="91425" bIns="91425" anchor="t" anchorCtr="0"/>
          <a:lstStyle>
            <a:lvl1pPr marL="342900" marR="0" lvl="0" indent="368300" algn="l" rtl="0">
              <a:lnSpc>
                <a:spcPct val="100000"/>
              </a:lnSpc>
              <a:spcBef>
                <a:spcPts val="560"/>
              </a:spcBef>
              <a:spcAft>
                <a:spcPts val="0"/>
              </a:spcAft>
              <a:buClr>
                <a:srgbClr val="17365D"/>
              </a:buClr>
              <a:buSzPct val="100000"/>
              <a:buFont typeface="Arial"/>
              <a:buChar char="•"/>
              <a:defRPr sz="2800" b="0" i="0" u="none" strike="noStrike" cap="none">
                <a:solidFill>
                  <a:srgbClr val="17365D"/>
                </a:solidFill>
                <a:latin typeface="Calibri"/>
                <a:ea typeface="Calibri"/>
                <a:cs typeface="Calibri"/>
                <a:sym typeface="Calibri"/>
              </a:defRPr>
            </a:lvl1pPr>
            <a:lvl2pPr marL="742950" marR="0" lvl="1" indent="323850" algn="l" rtl="0">
              <a:lnSpc>
                <a:spcPct val="100000"/>
              </a:lnSpc>
              <a:spcBef>
                <a:spcPts val="480"/>
              </a:spcBef>
              <a:spcAft>
                <a:spcPts val="0"/>
              </a:spcAft>
              <a:buClr>
                <a:srgbClr val="17365D"/>
              </a:buClr>
              <a:buSzPct val="100000"/>
              <a:buFont typeface="Arial"/>
              <a:buChar char="–"/>
              <a:defRPr sz="2400" b="0" i="0" u="none" strike="noStrike" cap="none">
                <a:solidFill>
                  <a:srgbClr val="17365D"/>
                </a:solidFill>
                <a:latin typeface="Calibri"/>
                <a:ea typeface="Calibri"/>
                <a:cs typeface="Calibri"/>
                <a:sym typeface="Calibri"/>
              </a:defRPr>
            </a:lvl2pPr>
            <a:lvl3pPr marL="1143000" marR="0" lvl="2" indent="279400" algn="l" rtl="0">
              <a:lnSpc>
                <a:spcPct val="100000"/>
              </a:lnSpc>
              <a:spcBef>
                <a:spcPts val="400"/>
              </a:spcBef>
              <a:spcAft>
                <a:spcPts val="0"/>
              </a:spcAft>
              <a:buClr>
                <a:srgbClr val="17365D"/>
              </a:buClr>
              <a:buSzPct val="100000"/>
              <a:buFont typeface="Arial"/>
              <a:buChar char="•"/>
              <a:defRPr sz="2000" b="0" i="0" u="none" strike="noStrike" cap="none">
                <a:solidFill>
                  <a:srgbClr val="17365D"/>
                </a:solidFill>
                <a:latin typeface="Calibri"/>
                <a:ea typeface="Calibri"/>
                <a:cs typeface="Calibri"/>
                <a:sym typeface="Calibri"/>
              </a:defRPr>
            </a:lvl3pPr>
            <a:lvl4pPr marL="1600200" marR="0" lvl="3" indent="228600" algn="l" rtl="0">
              <a:lnSpc>
                <a:spcPct val="100000"/>
              </a:lnSpc>
              <a:spcBef>
                <a:spcPts val="360"/>
              </a:spcBef>
              <a:spcAft>
                <a:spcPts val="0"/>
              </a:spcAft>
              <a:buClr>
                <a:srgbClr val="17365D"/>
              </a:buClr>
              <a:buSzPct val="100000"/>
              <a:buFont typeface="Arial"/>
              <a:buChar char="–"/>
              <a:defRPr sz="1800" b="0" i="0" u="none" strike="noStrike" cap="none">
                <a:solidFill>
                  <a:srgbClr val="17365D"/>
                </a:solidFill>
                <a:latin typeface="Calibri"/>
                <a:ea typeface="Calibri"/>
                <a:cs typeface="Calibri"/>
                <a:sym typeface="Calibri"/>
              </a:defRPr>
            </a:lvl4pPr>
            <a:lvl5pPr marL="2057400" marR="0" lvl="4" indent="228600" algn="l" rtl="0">
              <a:lnSpc>
                <a:spcPct val="100000"/>
              </a:lnSpc>
              <a:spcBef>
                <a:spcPts val="360"/>
              </a:spcBef>
              <a:spcAft>
                <a:spcPts val="0"/>
              </a:spcAft>
              <a:buClr>
                <a:srgbClr val="17365D"/>
              </a:buClr>
              <a:buSzPct val="100000"/>
              <a:buFont typeface="Arial"/>
              <a:buChar char="»"/>
              <a:defRPr sz="1800" b="0" i="0" u="none" strike="noStrike" cap="none">
                <a:solidFill>
                  <a:srgbClr val="17365D"/>
                </a:solidFill>
                <a:latin typeface="Calibri"/>
                <a:ea typeface="Calibri"/>
                <a:cs typeface="Calibri"/>
                <a:sym typeface="Calibri"/>
              </a:defRPr>
            </a:lvl5pPr>
            <a:lvl6pPr marL="2514600" marR="0" lvl="5" indent="22860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22860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22860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22860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sldNum" idx="12"/>
          </p:nvPr>
        </p:nvSpPr>
        <p:spPr>
          <a:xfrm>
            <a:off x="6553200" y="6356350"/>
            <a:ext cx="2133598"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pic>
        <p:nvPicPr>
          <p:cNvPr id="47" name="Shape 47"/>
          <p:cNvPicPr preferRelativeResize="0"/>
          <p:nvPr/>
        </p:nvPicPr>
        <p:blipFill rotWithShape="1">
          <a:blip r:embed="rId3">
            <a:alphaModFix/>
          </a:blip>
          <a:srcRect/>
          <a:stretch/>
        </p:blipFill>
        <p:spPr>
          <a:xfrm>
            <a:off x="7239000" y="6085332"/>
            <a:ext cx="1486862" cy="620267"/>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8"/>
        <p:cNvGrpSpPr/>
        <p:nvPr/>
      </p:nvGrpSpPr>
      <p:grpSpPr>
        <a:xfrm>
          <a:off x="0" y="0"/>
          <a:ext cx="0" cy="0"/>
          <a:chOff x="0" y="0"/>
          <a:chExt cx="0" cy="0"/>
        </a:xfrm>
      </p:grpSpPr>
      <p:pic>
        <p:nvPicPr>
          <p:cNvPr id="49" name="Shape 49" descr="NMC_TextSlide.jpg"/>
          <p:cNvPicPr preferRelativeResize="0"/>
          <p:nvPr/>
        </p:nvPicPr>
        <p:blipFill rotWithShape="1">
          <a:blip r:embed="rId2">
            <a:alphaModFix/>
          </a:blip>
          <a:srcRect/>
          <a:stretch/>
        </p:blipFill>
        <p:spPr>
          <a:xfrm>
            <a:off x="0" y="0"/>
            <a:ext cx="9143998" cy="6858000"/>
          </a:xfrm>
          <a:prstGeom prst="rect">
            <a:avLst/>
          </a:prstGeom>
          <a:noFill/>
          <a:ln>
            <a:noFill/>
          </a:ln>
        </p:spPr>
      </p:pic>
      <p:sp>
        <p:nvSpPr>
          <p:cNvPr id="50" name="Shape 50"/>
          <p:cNvSpPr txBox="1">
            <a:spLocks noGrp="1"/>
          </p:cNvSpPr>
          <p:nvPr>
            <p:ph type="title"/>
          </p:nvPr>
        </p:nvSpPr>
        <p:spPr>
          <a:xfrm>
            <a:off x="457200" y="228600"/>
            <a:ext cx="8229600" cy="11430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chemeClr val="lt1"/>
              </a:buClr>
              <a:buFont typeface="Calibri"/>
              <a:buNone/>
              <a:defRPr sz="4400" b="0" i="0" u="none" strike="noStrike" cap="none">
                <a:solidFill>
                  <a:schemeClr val="lt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51" name="Shape 51"/>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6553200" y="6356350"/>
            <a:ext cx="2133598"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pic>
        <p:nvPicPr>
          <p:cNvPr id="54" name="Shape 54"/>
          <p:cNvPicPr preferRelativeResize="0"/>
          <p:nvPr/>
        </p:nvPicPr>
        <p:blipFill rotWithShape="1">
          <a:blip r:embed="rId3">
            <a:alphaModFix/>
          </a:blip>
          <a:srcRect/>
          <a:stretch/>
        </p:blipFill>
        <p:spPr>
          <a:xfrm>
            <a:off x="7239000" y="6085332"/>
            <a:ext cx="1486862" cy="620267"/>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5"/>
        <p:cNvGrpSpPr/>
        <p:nvPr/>
      </p:nvGrpSpPr>
      <p:grpSpPr>
        <a:xfrm>
          <a:off x="0" y="0"/>
          <a:ext cx="0" cy="0"/>
          <a:chOff x="0" y="0"/>
          <a:chExt cx="0" cy="0"/>
        </a:xfrm>
      </p:grpSpPr>
      <p:sp>
        <p:nvSpPr>
          <p:cNvPr id="56" name="Shape 56"/>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sldNum" idx="12"/>
          </p:nvPr>
        </p:nvSpPr>
        <p:spPr>
          <a:xfrm>
            <a:off x="6553200" y="6356350"/>
            <a:ext cx="2133598"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pic>
        <p:nvPicPr>
          <p:cNvPr id="59" name="Shape 59" descr="NMC_TextSlide.jpg"/>
          <p:cNvPicPr preferRelativeResize="0"/>
          <p:nvPr/>
        </p:nvPicPr>
        <p:blipFill rotWithShape="1">
          <a:blip r:embed="rId2">
            <a:alphaModFix/>
          </a:blip>
          <a:srcRect t="16667"/>
          <a:stretch/>
        </p:blipFill>
        <p:spPr>
          <a:xfrm>
            <a:off x="0" y="0"/>
            <a:ext cx="9143998" cy="6858000"/>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60"/>
        <p:cNvGrpSpPr/>
        <p:nvPr/>
      </p:nvGrpSpPr>
      <p:grpSpPr>
        <a:xfrm>
          <a:off x="0" y="0"/>
          <a:ext cx="0" cy="0"/>
          <a:chOff x="0" y="0"/>
          <a:chExt cx="0" cy="0"/>
        </a:xfrm>
      </p:grpSpPr>
      <p:pic>
        <p:nvPicPr>
          <p:cNvPr id="61" name="Shape 61" descr="NMC_TextSlide.jpg"/>
          <p:cNvPicPr preferRelativeResize="0"/>
          <p:nvPr/>
        </p:nvPicPr>
        <p:blipFill rotWithShape="1">
          <a:blip r:embed="rId2">
            <a:alphaModFix/>
          </a:blip>
          <a:srcRect t="16667"/>
          <a:stretch/>
        </p:blipFill>
        <p:spPr>
          <a:xfrm>
            <a:off x="0" y="0"/>
            <a:ext cx="9143998" cy="6858000"/>
          </a:xfrm>
          <a:prstGeom prst="rect">
            <a:avLst/>
          </a:prstGeom>
          <a:noFill/>
          <a:ln>
            <a:noFill/>
          </a:ln>
        </p:spPr>
      </p:pic>
      <p:sp>
        <p:nvSpPr>
          <p:cNvPr id="62" name="Shape 62"/>
          <p:cNvSpPr txBox="1">
            <a:spLocks noGrp="1"/>
          </p:cNvSpPr>
          <p:nvPr>
            <p:ph type="title"/>
          </p:nvPr>
        </p:nvSpPr>
        <p:spPr>
          <a:xfrm>
            <a:off x="457200" y="273050"/>
            <a:ext cx="3008313" cy="1162048"/>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rgbClr val="17365D"/>
              </a:buClr>
              <a:buFont typeface="Calibri"/>
              <a:buNone/>
              <a:defRPr sz="2000" b="1" i="0" u="none" strike="noStrike" cap="none">
                <a:solidFill>
                  <a:srgbClr val="17365D"/>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63" name="Shape 63"/>
          <p:cNvSpPr txBox="1">
            <a:spLocks noGrp="1"/>
          </p:cNvSpPr>
          <p:nvPr>
            <p:ph type="body" idx="1"/>
          </p:nvPr>
        </p:nvSpPr>
        <p:spPr>
          <a:xfrm>
            <a:off x="3575050" y="273050"/>
            <a:ext cx="5111750" cy="5853111"/>
          </a:xfrm>
          <a:prstGeom prst="rect">
            <a:avLst/>
          </a:prstGeom>
          <a:noFill/>
          <a:ln>
            <a:noFill/>
          </a:ln>
        </p:spPr>
        <p:txBody>
          <a:bodyPr lIns="91425" tIns="91425" rIns="91425" bIns="91425" anchor="t" anchorCtr="0"/>
          <a:lstStyle>
            <a:lvl1pPr marL="342900" marR="0" lvl="0" indent="469900" algn="l" rtl="0">
              <a:lnSpc>
                <a:spcPct val="100000"/>
              </a:lnSpc>
              <a:spcBef>
                <a:spcPts val="640"/>
              </a:spcBef>
              <a:spcAft>
                <a:spcPts val="0"/>
              </a:spcAft>
              <a:buClr>
                <a:srgbClr val="17365D"/>
              </a:buClr>
              <a:buSzPct val="100000"/>
              <a:buFont typeface="Arial"/>
              <a:buChar char="•"/>
              <a:defRPr sz="3200" b="0" i="0" u="none" strike="noStrike" cap="none">
                <a:solidFill>
                  <a:srgbClr val="17365D"/>
                </a:solidFill>
                <a:latin typeface="Calibri"/>
                <a:ea typeface="Calibri"/>
                <a:cs typeface="Calibri"/>
                <a:sym typeface="Calibri"/>
              </a:defRPr>
            </a:lvl1pPr>
            <a:lvl2pPr marL="742950" marR="0" lvl="1" indent="425450" algn="l" rtl="0">
              <a:lnSpc>
                <a:spcPct val="100000"/>
              </a:lnSpc>
              <a:spcBef>
                <a:spcPts val="560"/>
              </a:spcBef>
              <a:spcAft>
                <a:spcPts val="0"/>
              </a:spcAft>
              <a:buClr>
                <a:srgbClr val="17365D"/>
              </a:buClr>
              <a:buSzPct val="100000"/>
              <a:buFont typeface="Arial"/>
              <a:buChar char="–"/>
              <a:defRPr sz="2800" b="0" i="0" u="none" strike="noStrike" cap="none">
                <a:solidFill>
                  <a:srgbClr val="17365D"/>
                </a:solidFill>
                <a:latin typeface="Calibri"/>
                <a:ea typeface="Calibri"/>
                <a:cs typeface="Calibri"/>
                <a:sym typeface="Calibri"/>
              </a:defRPr>
            </a:lvl2pPr>
            <a:lvl3pPr marL="1143000" marR="0" lvl="2" indent="381000" algn="l" rtl="0">
              <a:lnSpc>
                <a:spcPct val="100000"/>
              </a:lnSpc>
              <a:spcBef>
                <a:spcPts val="480"/>
              </a:spcBef>
              <a:spcAft>
                <a:spcPts val="0"/>
              </a:spcAft>
              <a:buClr>
                <a:srgbClr val="17365D"/>
              </a:buClr>
              <a:buSzPct val="100000"/>
              <a:buFont typeface="Arial"/>
              <a:buChar char="•"/>
              <a:defRPr sz="2400" b="0" i="0" u="none" strike="noStrike" cap="none">
                <a:solidFill>
                  <a:srgbClr val="17365D"/>
                </a:solidFill>
                <a:latin typeface="Calibri"/>
                <a:ea typeface="Calibri"/>
                <a:cs typeface="Calibri"/>
                <a:sym typeface="Calibri"/>
              </a:defRPr>
            </a:lvl3pPr>
            <a:lvl4pPr marL="1600200" marR="0" lvl="3" indent="279400" algn="l" rtl="0">
              <a:lnSpc>
                <a:spcPct val="100000"/>
              </a:lnSpc>
              <a:spcBef>
                <a:spcPts val="400"/>
              </a:spcBef>
              <a:spcAft>
                <a:spcPts val="0"/>
              </a:spcAft>
              <a:buClr>
                <a:srgbClr val="17365D"/>
              </a:buClr>
              <a:buSzPct val="100000"/>
              <a:buFont typeface="Arial"/>
              <a:buChar char="–"/>
              <a:defRPr sz="2000" b="0" i="0" u="none" strike="noStrike" cap="none">
                <a:solidFill>
                  <a:srgbClr val="17365D"/>
                </a:solidFill>
                <a:latin typeface="Calibri"/>
                <a:ea typeface="Calibri"/>
                <a:cs typeface="Calibri"/>
                <a:sym typeface="Calibri"/>
              </a:defRPr>
            </a:lvl4pPr>
            <a:lvl5pPr marL="2057400" marR="0" lvl="4" indent="279400" algn="l" rtl="0">
              <a:lnSpc>
                <a:spcPct val="100000"/>
              </a:lnSpc>
              <a:spcBef>
                <a:spcPts val="400"/>
              </a:spcBef>
              <a:spcAft>
                <a:spcPts val="0"/>
              </a:spcAft>
              <a:buClr>
                <a:srgbClr val="17365D"/>
              </a:buClr>
              <a:buSzPct val="100000"/>
              <a:buFont typeface="Arial"/>
              <a:buChar char="»"/>
              <a:defRPr sz="2000" b="0" i="0" u="none" strike="noStrike" cap="none">
                <a:solidFill>
                  <a:srgbClr val="17365D"/>
                </a:solidFill>
                <a:latin typeface="Calibri"/>
                <a:ea typeface="Calibri"/>
                <a:cs typeface="Calibri"/>
                <a:sym typeface="Calibri"/>
              </a:defRPr>
            </a:lvl5pPr>
            <a:lvl6pPr marL="2514600" marR="0" lvl="5" indent="279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279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279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279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marR="0" lvl="0" indent="0" algn="l" rtl="0">
              <a:lnSpc>
                <a:spcPct val="100000"/>
              </a:lnSpc>
              <a:spcBef>
                <a:spcPts val="280"/>
              </a:spcBef>
              <a:spcAft>
                <a:spcPts val="0"/>
              </a:spcAft>
              <a:buClr>
                <a:srgbClr val="17365D"/>
              </a:buClr>
              <a:buFont typeface="Arial"/>
              <a:buNone/>
              <a:defRPr sz="1400" b="0" i="0" u="none" strike="noStrike" cap="none">
                <a:solidFill>
                  <a:srgbClr val="17365D"/>
                </a:solidFill>
                <a:latin typeface="Calibri"/>
                <a:ea typeface="Calibri"/>
                <a:cs typeface="Calibri"/>
                <a:sym typeface="Calibri"/>
              </a:defRPr>
            </a:lvl1pPr>
            <a:lvl2pPr marL="457200" marR="0" lvl="1" indent="0" algn="l" rtl="0">
              <a:lnSpc>
                <a:spcPct val="100000"/>
              </a:lnSpc>
              <a:spcBef>
                <a:spcPts val="240"/>
              </a:spcBef>
              <a:spcAft>
                <a:spcPts val="0"/>
              </a:spcAft>
              <a:buClr>
                <a:srgbClr val="17365D"/>
              </a:buClr>
              <a:buFont typeface="Arial"/>
              <a:buNone/>
              <a:defRPr sz="1200" b="0" i="0" u="none" strike="noStrike" cap="none">
                <a:solidFill>
                  <a:srgbClr val="17365D"/>
                </a:solidFill>
                <a:latin typeface="Calibri"/>
                <a:ea typeface="Calibri"/>
                <a:cs typeface="Calibri"/>
                <a:sym typeface="Calibri"/>
              </a:defRPr>
            </a:lvl2pPr>
            <a:lvl3pPr marL="914400" marR="0" lvl="2" indent="0" algn="l" rtl="0">
              <a:lnSpc>
                <a:spcPct val="100000"/>
              </a:lnSpc>
              <a:spcBef>
                <a:spcPts val="200"/>
              </a:spcBef>
              <a:spcAft>
                <a:spcPts val="0"/>
              </a:spcAft>
              <a:buClr>
                <a:srgbClr val="17365D"/>
              </a:buClr>
              <a:buFont typeface="Arial"/>
              <a:buNone/>
              <a:defRPr sz="1000" b="0" i="0" u="none" strike="noStrike" cap="none">
                <a:solidFill>
                  <a:srgbClr val="17365D"/>
                </a:solidFill>
                <a:latin typeface="Calibri"/>
                <a:ea typeface="Calibri"/>
                <a:cs typeface="Calibri"/>
                <a:sym typeface="Calibri"/>
              </a:defRPr>
            </a:lvl3pPr>
            <a:lvl4pPr marL="1371600" marR="0" lvl="3" indent="0" algn="l" rtl="0">
              <a:lnSpc>
                <a:spcPct val="100000"/>
              </a:lnSpc>
              <a:spcBef>
                <a:spcPts val="180"/>
              </a:spcBef>
              <a:spcAft>
                <a:spcPts val="0"/>
              </a:spcAft>
              <a:buClr>
                <a:srgbClr val="17365D"/>
              </a:buClr>
              <a:buFont typeface="Arial"/>
              <a:buNone/>
              <a:defRPr sz="900" b="0" i="0" u="none" strike="noStrike" cap="none">
                <a:solidFill>
                  <a:srgbClr val="17365D"/>
                </a:solidFill>
                <a:latin typeface="Calibri"/>
                <a:ea typeface="Calibri"/>
                <a:cs typeface="Calibri"/>
                <a:sym typeface="Calibri"/>
              </a:defRPr>
            </a:lvl4pPr>
            <a:lvl5pPr marL="1828800" marR="0" lvl="4" indent="0" algn="l" rtl="0">
              <a:lnSpc>
                <a:spcPct val="100000"/>
              </a:lnSpc>
              <a:spcBef>
                <a:spcPts val="180"/>
              </a:spcBef>
              <a:spcAft>
                <a:spcPts val="0"/>
              </a:spcAft>
              <a:buClr>
                <a:srgbClr val="17365D"/>
              </a:buClr>
              <a:buFont typeface="Arial"/>
              <a:buNone/>
              <a:defRPr sz="900" b="0" i="0" u="none" strike="noStrike" cap="none">
                <a:solidFill>
                  <a:srgbClr val="17365D"/>
                </a:solidFill>
                <a:latin typeface="Calibri"/>
                <a:ea typeface="Calibri"/>
                <a:cs typeface="Calibri"/>
                <a:sym typeface="Calibri"/>
              </a:defRPr>
            </a:lvl5pPr>
            <a:lvl6pPr marL="2286000" marR="0" lvl="5"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6553200" y="6356350"/>
            <a:ext cx="2133598"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pic>
        <p:nvPicPr>
          <p:cNvPr id="68" name="Shape 68"/>
          <p:cNvPicPr preferRelativeResize="0"/>
          <p:nvPr/>
        </p:nvPicPr>
        <p:blipFill rotWithShape="1">
          <a:blip r:embed="rId3">
            <a:alphaModFix/>
          </a:blip>
          <a:srcRect/>
          <a:stretch/>
        </p:blipFill>
        <p:spPr>
          <a:xfrm>
            <a:off x="7239000" y="6085332"/>
            <a:ext cx="1486862" cy="62026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9"/>
        <p:cNvGrpSpPr/>
        <p:nvPr/>
      </p:nvGrpSpPr>
      <p:grpSpPr>
        <a:xfrm>
          <a:off x="0" y="0"/>
          <a:ext cx="0" cy="0"/>
          <a:chOff x="0" y="0"/>
          <a:chExt cx="0" cy="0"/>
        </a:xfrm>
      </p:grpSpPr>
      <p:pic>
        <p:nvPicPr>
          <p:cNvPr id="70" name="Shape 70" descr="NMC_TextSlide.jpg"/>
          <p:cNvPicPr preferRelativeResize="0"/>
          <p:nvPr/>
        </p:nvPicPr>
        <p:blipFill rotWithShape="1">
          <a:blip r:embed="rId2">
            <a:alphaModFix/>
          </a:blip>
          <a:srcRect t="16667"/>
          <a:stretch/>
        </p:blipFill>
        <p:spPr>
          <a:xfrm>
            <a:off x="0" y="0"/>
            <a:ext cx="9143998" cy="6858000"/>
          </a:xfrm>
          <a:prstGeom prst="rect">
            <a:avLst/>
          </a:prstGeom>
          <a:noFill/>
          <a:ln>
            <a:noFill/>
          </a:ln>
        </p:spPr>
      </p:pic>
      <p:sp>
        <p:nvSpPr>
          <p:cNvPr id="71" name="Shape 71"/>
          <p:cNvSpPr txBox="1">
            <a:spLocks noGrp="1"/>
          </p:cNvSpPr>
          <p:nvPr>
            <p:ph type="title"/>
          </p:nvPr>
        </p:nvSpPr>
        <p:spPr>
          <a:xfrm>
            <a:off x="1792288" y="4800600"/>
            <a:ext cx="5486399" cy="566736"/>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rgbClr val="17365D"/>
              </a:buClr>
              <a:buFont typeface="Calibri"/>
              <a:buNone/>
              <a:defRPr sz="2000" b="1" i="0" u="none" strike="noStrike" cap="none">
                <a:solidFill>
                  <a:srgbClr val="17365D"/>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72" name="Shape 72"/>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lvl="0" indent="0" algn="l" rtl="0">
              <a:lnSpc>
                <a:spcPct val="100000"/>
              </a:lnSpc>
              <a:spcBef>
                <a:spcPts val="640"/>
              </a:spcBef>
              <a:spcAft>
                <a:spcPts val="0"/>
              </a:spcAft>
              <a:buClr>
                <a:srgbClr val="17365D"/>
              </a:buClr>
              <a:buFont typeface="Arial"/>
              <a:buNone/>
              <a:defRPr sz="3200" b="0" i="0" u="none" strike="noStrike" cap="none">
                <a:solidFill>
                  <a:srgbClr val="17365D"/>
                </a:solidFill>
                <a:latin typeface="Calibri"/>
                <a:ea typeface="Calibri"/>
                <a:cs typeface="Calibri"/>
                <a:sym typeface="Calibri"/>
              </a:defRPr>
            </a:lvl1pPr>
            <a:lvl2pPr marL="457200" marR="0" lvl="1" indent="0" algn="l" rtl="0">
              <a:lnSpc>
                <a:spcPct val="100000"/>
              </a:lnSpc>
              <a:spcBef>
                <a:spcPts val="560"/>
              </a:spcBef>
              <a:spcAft>
                <a:spcPts val="0"/>
              </a:spcAft>
              <a:buClr>
                <a:srgbClr val="17365D"/>
              </a:buClr>
              <a:buFont typeface="Arial"/>
              <a:buNone/>
              <a:defRPr sz="2800" b="0" i="0" u="none" strike="noStrike" cap="none">
                <a:solidFill>
                  <a:srgbClr val="17365D"/>
                </a:solidFill>
                <a:latin typeface="Calibri"/>
                <a:ea typeface="Calibri"/>
                <a:cs typeface="Calibri"/>
                <a:sym typeface="Calibri"/>
              </a:defRPr>
            </a:lvl2pPr>
            <a:lvl3pPr marL="914400" marR="0" lvl="2" indent="0" algn="l" rtl="0">
              <a:lnSpc>
                <a:spcPct val="100000"/>
              </a:lnSpc>
              <a:spcBef>
                <a:spcPts val="480"/>
              </a:spcBef>
              <a:spcAft>
                <a:spcPts val="0"/>
              </a:spcAft>
              <a:buClr>
                <a:srgbClr val="17365D"/>
              </a:buClr>
              <a:buFont typeface="Arial"/>
              <a:buNone/>
              <a:defRPr sz="2400" b="0" i="0" u="none" strike="noStrike" cap="none">
                <a:solidFill>
                  <a:srgbClr val="17365D"/>
                </a:solidFill>
                <a:latin typeface="Calibri"/>
                <a:ea typeface="Calibri"/>
                <a:cs typeface="Calibri"/>
                <a:sym typeface="Calibri"/>
              </a:defRPr>
            </a:lvl3pPr>
            <a:lvl4pPr marL="1371600" marR="0" lvl="3" indent="0" algn="l" rtl="0">
              <a:lnSpc>
                <a:spcPct val="100000"/>
              </a:lnSpc>
              <a:spcBef>
                <a:spcPts val="400"/>
              </a:spcBef>
              <a:spcAft>
                <a:spcPts val="0"/>
              </a:spcAft>
              <a:buClr>
                <a:srgbClr val="17365D"/>
              </a:buClr>
              <a:buFont typeface="Arial"/>
              <a:buNone/>
              <a:defRPr sz="2000" b="0" i="0" u="none" strike="noStrike" cap="none">
                <a:solidFill>
                  <a:srgbClr val="17365D"/>
                </a:solidFill>
                <a:latin typeface="Calibri"/>
                <a:ea typeface="Calibri"/>
                <a:cs typeface="Calibri"/>
                <a:sym typeface="Calibri"/>
              </a:defRPr>
            </a:lvl4pPr>
            <a:lvl5pPr marL="1828800" marR="0" lvl="4" indent="0" algn="l" rtl="0">
              <a:lnSpc>
                <a:spcPct val="100000"/>
              </a:lnSpc>
              <a:spcBef>
                <a:spcPts val="400"/>
              </a:spcBef>
              <a:spcAft>
                <a:spcPts val="0"/>
              </a:spcAft>
              <a:buClr>
                <a:srgbClr val="17365D"/>
              </a:buClr>
              <a:buFont typeface="Arial"/>
              <a:buNone/>
              <a:defRPr sz="2000" b="0" i="0" u="none" strike="noStrike" cap="none">
                <a:solidFill>
                  <a:srgbClr val="17365D"/>
                </a:solidFill>
                <a:latin typeface="Calibri"/>
                <a:ea typeface="Calibri"/>
                <a:cs typeface="Calibri"/>
                <a:sym typeface="Calibri"/>
              </a:defRPr>
            </a:lvl5pPr>
            <a:lvl6pPr marL="2286000" marR="0" lvl="5" indent="0" algn="l" rtl="0">
              <a:lnSpc>
                <a:spcPct val="100000"/>
              </a:lnSpc>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marR="0" lvl="0" indent="0" algn="l" rtl="0">
              <a:lnSpc>
                <a:spcPct val="100000"/>
              </a:lnSpc>
              <a:spcBef>
                <a:spcPts val="280"/>
              </a:spcBef>
              <a:spcAft>
                <a:spcPts val="0"/>
              </a:spcAft>
              <a:buClr>
                <a:srgbClr val="17365D"/>
              </a:buClr>
              <a:buFont typeface="Arial"/>
              <a:buNone/>
              <a:defRPr sz="1400" b="0" i="0" u="none" strike="noStrike" cap="none">
                <a:solidFill>
                  <a:srgbClr val="17365D"/>
                </a:solidFill>
                <a:latin typeface="Calibri"/>
                <a:ea typeface="Calibri"/>
                <a:cs typeface="Calibri"/>
                <a:sym typeface="Calibri"/>
              </a:defRPr>
            </a:lvl1pPr>
            <a:lvl2pPr marL="457200" marR="0" lvl="1" indent="0" algn="l" rtl="0">
              <a:lnSpc>
                <a:spcPct val="100000"/>
              </a:lnSpc>
              <a:spcBef>
                <a:spcPts val="240"/>
              </a:spcBef>
              <a:spcAft>
                <a:spcPts val="0"/>
              </a:spcAft>
              <a:buClr>
                <a:srgbClr val="17365D"/>
              </a:buClr>
              <a:buFont typeface="Arial"/>
              <a:buNone/>
              <a:defRPr sz="1200" b="0" i="0" u="none" strike="noStrike" cap="none">
                <a:solidFill>
                  <a:srgbClr val="17365D"/>
                </a:solidFill>
                <a:latin typeface="Calibri"/>
                <a:ea typeface="Calibri"/>
                <a:cs typeface="Calibri"/>
                <a:sym typeface="Calibri"/>
              </a:defRPr>
            </a:lvl2pPr>
            <a:lvl3pPr marL="914400" marR="0" lvl="2" indent="0" algn="l" rtl="0">
              <a:lnSpc>
                <a:spcPct val="100000"/>
              </a:lnSpc>
              <a:spcBef>
                <a:spcPts val="200"/>
              </a:spcBef>
              <a:spcAft>
                <a:spcPts val="0"/>
              </a:spcAft>
              <a:buClr>
                <a:srgbClr val="17365D"/>
              </a:buClr>
              <a:buFont typeface="Arial"/>
              <a:buNone/>
              <a:defRPr sz="1000" b="0" i="0" u="none" strike="noStrike" cap="none">
                <a:solidFill>
                  <a:srgbClr val="17365D"/>
                </a:solidFill>
                <a:latin typeface="Calibri"/>
                <a:ea typeface="Calibri"/>
                <a:cs typeface="Calibri"/>
                <a:sym typeface="Calibri"/>
              </a:defRPr>
            </a:lvl3pPr>
            <a:lvl4pPr marL="1371600" marR="0" lvl="3" indent="0" algn="l" rtl="0">
              <a:lnSpc>
                <a:spcPct val="100000"/>
              </a:lnSpc>
              <a:spcBef>
                <a:spcPts val="180"/>
              </a:spcBef>
              <a:spcAft>
                <a:spcPts val="0"/>
              </a:spcAft>
              <a:buClr>
                <a:srgbClr val="17365D"/>
              </a:buClr>
              <a:buFont typeface="Arial"/>
              <a:buNone/>
              <a:defRPr sz="900" b="0" i="0" u="none" strike="noStrike" cap="none">
                <a:solidFill>
                  <a:srgbClr val="17365D"/>
                </a:solidFill>
                <a:latin typeface="Calibri"/>
                <a:ea typeface="Calibri"/>
                <a:cs typeface="Calibri"/>
                <a:sym typeface="Calibri"/>
              </a:defRPr>
            </a:lvl4pPr>
            <a:lvl5pPr marL="1828800" marR="0" lvl="4" indent="0" algn="l" rtl="0">
              <a:lnSpc>
                <a:spcPct val="100000"/>
              </a:lnSpc>
              <a:spcBef>
                <a:spcPts val="180"/>
              </a:spcBef>
              <a:spcAft>
                <a:spcPts val="0"/>
              </a:spcAft>
              <a:buClr>
                <a:srgbClr val="17365D"/>
              </a:buClr>
              <a:buFont typeface="Arial"/>
              <a:buNone/>
              <a:defRPr sz="900" b="0" i="0" u="none" strike="noStrike" cap="none">
                <a:solidFill>
                  <a:srgbClr val="17365D"/>
                </a:solidFill>
                <a:latin typeface="Calibri"/>
                <a:ea typeface="Calibri"/>
                <a:cs typeface="Calibri"/>
                <a:sym typeface="Calibri"/>
              </a:defRPr>
            </a:lvl5pPr>
            <a:lvl6pPr marL="2286000" marR="0" lvl="5"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74" name="Shape 74"/>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sldNum" idx="12"/>
          </p:nvPr>
        </p:nvSpPr>
        <p:spPr>
          <a:xfrm>
            <a:off x="6553200" y="6356350"/>
            <a:ext cx="2133598"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pic>
        <p:nvPicPr>
          <p:cNvPr id="77" name="Shape 77"/>
          <p:cNvPicPr preferRelativeResize="0"/>
          <p:nvPr/>
        </p:nvPicPr>
        <p:blipFill rotWithShape="1">
          <a:blip r:embed="rId3">
            <a:alphaModFix/>
          </a:blip>
          <a:srcRect/>
          <a:stretch/>
        </p:blipFill>
        <p:spPr>
          <a:xfrm>
            <a:off x="7239000" y="6085332"/>
            <a:ext cx="1486862" cy="62026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ustom Layout">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17365D"/>
              </a:buClr>
              <a:buFont typeface="Calibri"/>
              <a:buNone/>
              <a:defRPr sz="4400" b="0" i="0" u="none" strike="noStrike" cap="none">
                <a:solidFill>
                  <a:srgbClr val="17365D"/>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80" name="Shape 80"/>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82" name="Shape 82"/>
          <p:cNvSpPr txBox="1">
            <a:spLocks noGrp="1"/>
          </p:cNvSpPr>
          <p:nvPr>
            <p:ph type="sldNum" idx="12"/>
          </p:nvPr>
        </p:nvSpPr>
        <p:spPr>
          <a:xfrm>
            <a:off x="6553200" y="6356350"/>
            <a:ext cx="2133598"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Shape 10" descr="NMC_TextSlide.jpg"/>
          <p:cNvPicPr preferRelativeResize="0"/>
          <p:nvPr/>
        </p:nvPicPr>
        <p:blipFill rotWithShape="1">
          <a:blip r:embed="rId13">
            <a:alphaModFix/>
          </a:blip>
          <a:srcRect t="16667"/>
          <a:stretch/>
        </p:blipFill>
        <p:spPr>
          <a:xfrm>
            <a:off x="0" y="0"/>
            <a:ext cx="9143998" cy="6858000"/>
          </a:xfrm>
          <a:prstGeom prst="rect">
            <a:avLst/>
          </a:prstGeom>
          <a:noFill/>
          <a:ln>
            <a:noFill/>
          </a:ln>
        </p:spPr>
      </p:pic>
      <p:sp>
        <p:nvSpPr>
          <p:cNvPr id="11" name="Shape 1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17365D"/>
              </a:buClr>
              <a:buFont typeface="Calibri"/>
              <a:buNone/>
              <a:defRPr sz="4400" b="0" i="0" u="none" strike="noStrike" cap="none">
                <a:solidFill>
                  <a:srgbClr val="17365D"/>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12" name="Shape 12"/>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469900" algn="l" rtl="0">
              <a:lnSpc>
                <a:spcPct val="100000"/>
              </a:lnSpc>
              <a:spcBef>
                <a:spcPts val="640"/>
              </a:spcBef>
              <a:spcAft>
                <a:spcPts val="0"/>
              </a:spcAft>
              <a:buClr>
                <a:srgbClr val="17365D"/>
              </a:buClr>
              <a:buSzPct val="100000"/>
              <a:buFont typeface="Arial"/>
              <a:buChar char="•"/>
              <a:defRPr sz="3200" b="0" i="0" u="none" strike="noStrike" cap="none">
                <a:solidFill>
                  <a:srgbClr val="17365D"/>
                </a:solidFill>
                <a:latin typeface="Calibri"/>
                <a:ea typeface="Calibri"/>
                <a:cs typeface="Calibri"/>
                <a:sym typeface="Calibri"/>
              </a:defRPr>
            </a:lvl1pPr>
            <a:lvl2pPr marL="742950" marR="0" lvl="1" indent="425450" algn="l" rtl="0">
              <a:lnSpc>
                <a:spcPct val="100000"/>
              </a:lnSpc>
              <a:spcBef>
                <a:spcPts val="560"/>
              </a:spcBef>
              <a:spcAft>
                <a:spcPts val="0"/>
              </a:spcAft>
              <a:buClr>
                <a:srgbClr val="17365D"/>
              </a:buClr>
              <a:buSzPct val="100000"/>
              <a:buFont typeface="Arial"/>
              <a:buChar char="–"/>
              <a:defRPr sz="2800" b="0" i="0" u="none" strike="noStrike" cap="none">
                <a:solidFill>
                  <a:srgbClr val="17365D"/>
                </a:solidFill>
                <a:latin typeface="Calibri"/>
                <a:ea typeface="Calibri"/>
                <a:cs typeface="Calibri"/>
                <a:sym typeface="Calibri"/>
              </a:defRPr>
            </a:lvl2pPr>
            <a:lvl3pPr marL="1143000" marR="0" lvl="2" indent="381000" algn="l" rtl="0">
              <a:lnSpc>
                <a:spcPct val="100000"/>
              </a:lnSpc>
              <a:spcBef>
                <a:spcPts val="480"/>
              </a:spcBef>
              <a:spcAft>
                <a:spcPts val="0"/>
              </a:spcAft>
              <a:buClr>
                <a:srgbClr val="17365D"/>
              </a:buClr>
              <a:buSzPct val="100000"/>
              <a:buFont typeface="Arial"/>
              <a:buChar char="•"/>
              <a:defRPr sz="2400" b="0" i="0" u="none" strike="noStrike" cap="none">
                <a:solidFill>
                  <a:srgbClr val="17365D"/>
                </a:solidFill>
                <a:latin typeface="Calibri"/>
                <a:ea typeface="Calibri"/>
                <a:cs typeface="Calibri"/>
                <a:sym typeface="Calibri"/>
              </a:defRPr>
            </a:lvl3pPr>
            <a:lvl4pPr marL="1600200" marR="0" lvl="3" indent="279400" algn="l" rtl="0">
              <a:lnSpc>
                <a:spcPct val="100000"/>
              </a:lnSpc>
              <a:spcBef>
                <a:spcPts val="400"/>
              </a:spcBef>
              <a:spcAft>
                <a:spcPts val="0"/>
              </a:spcAft>
              <a:buClr>
                <a:srgbClr val="17365D"/>
              </a:buClr>
              <a:buSzPct val="100000"/>
              <a:buFont typeface="Arial"/>
              <a:buChar char="–"/>
              <a:defRPr sz="2000" b="0" i="0" u="none" strike="noStrike" cap="none">
                <a:solidFill>
                  <a:srgbClr val="17365D"/>
                </a:solidFill>
                <a:latin typeface="Calibri"/>
                <a:ea typeface="Calibri"/>
                <a:cs typeface="Calibri"/>
                <a:sym typeface="Calibri"/>
              </a:defRPr>
            </a:lvl4pPr>
            <a:lvl5pPr marL="2057400" marR="0" lvl="4" indent="279400" algn="l" rtl="0">
              <a:lnSpc>
                <a:spcPct val="100000"/>
              </a:lnSpc>
              <a:spcBef>
                <a:spcPts val="400"/>
              </a:spcBef>
              <a:spcAft>
                <a:spcPts val="0"/>
              </a:spcAft>
              <a:buClr>
                <a:srgbClr val="17365D"/>
              </a:buClr>
              <a:buSzPct val="100000"/>
              <a:buFont typeface="Arial"/>
              <a:buChar char="»"/>
              <a:defRPr sz="2000" b="0" i="0" u="none" strike="noStrike" cap="none">
                <a:solidFill>
                  <a:srgbClr val="17365D"/>
                </a:solidFill>
                <a:latin typeface="Calibri"/>
                <a:ea typeface="Calibri"/>
                <a:cs typeface="Calibri"/>
                <a:sym typeface="Calibri"/>
              </a:defRPr>
            </a:lvl5pPr>
            <a:lvl6pPr marL="2514600" marR="0" lvl="5" indent="279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279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279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279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sldNum" idx="12"/>
          </p:nvPr>
        </p:nvSpPr>
        <p:spPr>
          <a:xfrm>
            <a:off x="6553200" y="6356350"/>
            <a:ext cx="2133598"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pic>
        <p:nvPicPr>
          <p:cNvPr id="16" name="Shape 16"/>
          <p:cNvPicPr preferRelativeResize="0"/>
          <p:nvPr/>
        </p:nvPicPr>
        <p:blipFill rotWithShape="1">
          <a:blip r:embed="rId14">
            <a:alphaModFix/>
          </a:blip>
          <a:srcRect/>
          <a:stretch/>
        </p:blipFill>
        <p:spPr>
          <a:xfrm>
            <a:off x="7239000" y="6085332"/>
            <a:ext cx="1486862" cy="620267"/>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0.xml"/><Relationship Id="rId4" Type="http://schemas.openxmlformats.org/officeDocument/2006/relationships/hyperlink" Target="https://my.methodistcollege.edu/ICS/Academics/NRS/NRS__513/2017_03-NRS__513-01/CourseworkAssignments.jnz?portlet=Coursework&amp;screen=AssignmentDetailView&amp;screenType=change&amp;id=5cbff904-6605-4ed2-87f5-5c6ecb65f111"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0.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ctrTitle"/>
          </p:nvPr>
        </p:nvSpPr>
        <p:spPr>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chemeClr val="lt1"/>
              </a:buClr>
              <a:buSzPct val="25000"/>
              <a:buFont typeface="Calibri"/>
              <a:buNone/>
            </a:pPr>
            <a:r>
              <a:rPr lang="en-US" sz="4400" b="0" i="0" u="none" strike="noStrike" cap="none">
                <a:solidFill>
                  <a:schemeClr val="lt1"/>
                </a:solidFill>
                <a:latin typeface="Calibri"/>
                <a:ea typeface="Calibri"/>
                <a:cs typeface="Calibri"/>
                <a:sym typeface="Calibri"/>
              </a:rPr>
              <a:t>Making the Most of Test Analysis &amp; Statistics</a:t>
            </a:r>
          </a:p>
        </p:txBody>
      </p:sp>
      <p:sp>
        <p:nvSpPr>
          <p:cNvPr id="93" name="Shape 93"/>
          <p:cNvSpPr txBox="1">
            <a:spLocks noGrp="1"/>
          </p:cNvSpPr>
          <p:nvPr>
            <p:ph type="subTitle" idx="1"/>
          </p:nvPr>
        </p:nvSpPr>
        <p:spPr>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F2F2F2"/>
              </a:buClr>
              <a:buSzPct val="25000"/>
              <a:buFont typeface="Arial"/>
              <a:buNone/>
            </a:pPr>
            <a:r>
              <a:rPr lang="en-US" sz="3200" b="0" i="0" u="none" strike="noStrike" cap="none">
                <a:solidFill>
                  <a:srgbClr val="F2F2F2"/>
                </a:solidFill>
                <a:latin typeface="Calibri"/>
                <a:ea typeface="Calibri"/>
                <a:cs typeface="Calibri"/>
                <a:sym typeface="Calibri"/>
              </a:rPr>
              <a:t>Meg Blair PhD RN</a:t>
            </a:r>
          </a:p>
          <a:p>
            <a:pPr marL="0" marR="0" lvl="0" indent="0" algn="ctr" rtl="0">
              <a:lnSpc>
                <a:spcPct val="100000"/>
              </a:lnSpc>
              <a:spcBef>
                <a:spcPts val="640"/>
              </a:spcBef>
              <a:spcAft>
                <a:spcPts val="0"/>
              </a:spcAft>
              <a:buClr>
                <a:srgbClr val="F2F2F2"/>
              </a:buClr>
              <a:buSzPct val="25000"/>
              <a:buFont typeface="Arial"/>
              <a:buNone/>
            </a:pPr>
            <a:r>
              <a:rPr lang="en-US" sz="3200" b="0" i="0" u="none" strike="noStrike" cap="none">
                <a:solidFill>
                  <a:srgbClr val="F2F2F2"/>
                </a:solidFill>
                <a:latin typeface="Calibri"/>
                <a:ea typeface="Calibri"/>
                <a:cs typeface="Calibri"/>
                <a:sym typeface="Calibri"/>
              </a:rPr>
              <a:t>Marla Kniewel EdD RN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Shape 180"/>
          <p:cNvSpPr txBox="1">
            <a:spLocks noGrp="1"/>
          </p:cNvSpPr>
          <p:nvPr>
            <p:ph type="title"/>
          </p:nvPr>
        </p:nvSpPr>
        <p:spPr>
          <a:prstGeom prst="rect">
            <a:avLst/>
          </a:prstGeom>
        </p:spPr>
        <p:txBody>
          <a:bodyPr lIns="91425" tIns="91425" rIns="91425" bIns="91425" anchor="ctr" anchorCtr="0">
            <a:noAutofit/>
          </a:bodyPr>
          <a:lstStyle/>
          <a:p>
            <a:pPr lvl="0">
              <a:spcBef>
                <a:spcPts val="0"/>
              </a:spcBef>
              <a:buNone/>
            </a:pPr>
            <a:r>
              <a:rPr lang="en-US"/>
              <a:t>Test Item Analysis: Decisions</a:t>
            </a:r>
          </a:p>
        </p:txBody>
      </p:sp>
      <p:sp>
        <p:nvSpPr>
          <p:cNvPr id="181" name="Shape 181"/>
          <p:cNvSpPr txBox="1">
            <a:spLocks noGrp="1"/>
          </p:cNvSpPr>
          <p:nvPr>
            <p:ph type="body" idx="1"/>
          </p:nvPr>
        </p:nvSpPr>
        <p:spPr>
          <a:prstGeom prst="rect">
            <a:avLst/>
          </a:prstGeom>
        </p:spPr>
        <p:txBody>
          <a:bodyPr lIns="91425" tIns="91425" rIns="91425" bIns="91425" anchor="t" anchorCtr="0">
            <a:noAutofit/>
          </a:bodyPr>
          <a:lstStyle/>
          <a:p>
            <a:pPr marL="0" lvl="0" indent="0" rtl="0">
              <a:spcBef>
                <a:spcPts val="0"/>
              </a:spcBef>
              <a:buNone/>
            </a:pPr>
            <a:r>
              <a:rPr lang="en-US" dirty="0"/>
              <a:t>Immediately after test</a:t>
            </a:r>
          </a:p>
          <a:p>
            <a:pPr marL="457200" lvl="0" indent="-228600" rtl="0">
              <a:lnSpc>
                <a:spcPct val="150000"/>
              </a:lnSpc>
              <a:spcBef>
                <a:spcPts val="0"/>
              </a:spcBef>
              <a:buAutoNum type="arabicPeriod"/>
            </a:pPr>
            <a:r>
              <a:rPr lang="en-US" sz="2400" dirty="0"/>
              <a:t>Look at all test items with p value (difficulty) below 0.40</a:t>
            </a:r>
          </a:p>
          <a:p>
            <a:pPr marL="457200" lvl="0" indent="-228600" rtl="0">
              <a:lnSpc>
                <a:spcPct val="150000"/>
              </a:lnSpc>
              <a:spcBef>
                <a:spcPts val="0"/>
              </a:spcBef>
              <a:buAutoNum type="arabicPeriod"/>
            </a:pPr>
            <a:r>
              <a:rPr lang="en-US" sz="2400" dirty="0"/>
              <a:t>Look at point biserial (discrimination) for those items (&lt;0.20 or 0.30)</a:t>
            </a:r>
          </a:p>
          <a:p>
            <a:pPr marL="457200" lvl="0" indent="-228600" rtl="0">
              <a:lnSpc>
                <a:spcPct val="150000"/>
              </a:lnSpc>
              <a:spcBef>
                <a:spcPts val="0"/>
              </a:spcBef>
              <a:buAutoNum type="arabicPeriod"/>
            </a:pPr>
            <a:r>
              <a:rPr lang="en-US" sz="2400" dirty="0"/>
              <a:t>Look at % for each answer option</a:t>
            </a:r>
          </a:p>
          <a:p>
            <a:pPr marL="457200" lvl="0" indent="-228600" rtl="0">
              <a:lnSpc>
                <a:spcPct val="150000"/>
              </a:lnSpc>
              <a:spcBef>
                <a:spcPts val="0"/>
              </a:spcBef>
              <a:buAutoNum type="arabicPeriod"/>
            </a:pPr>
            <a:r>
              <a:rPr lang="en-US" sz="2400" dirty="0"/>
              <a:t>Decision time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Shape 187"/>
          <p:cNvSpPr txBox="1">
            <a:spLocks noGrp="1"/>
          </p:cNvSpPr>
          <p:nvPr>
            <p:ph type="title"/>
          </p:nvPr>
        </p:nvSpPr>
        <p:spPr>
          <a:prstGeom prst="rect">
            <a:avLst/>
          </a:prstGeom>
        </p:spPr>
        <p:txBody>
          <a:bodyPr lIns="91425" tIns="91425" rIns="91425" bIns="91425" anchor="ctr" anchorCtr="0">
            <a:noAutofit/>
          </a:bodyPr>
          <a:lstStyle/>
          <a:p>
            <a:pPr lvl="0">
              <a:spcBef>
                <a:spcPts val="0"/>
              </a:spcBef>
              <a:buNone/>
            </a:pPr>
            <a:r>
              <a:rPr lang="en-US" sz="3600"/>
              <a:t>Test Item has bad statistics, so now what?</a:t>
            </a:r>
          </a:p>
        </p:txBody>
      </p:sp>
      <p:sp>
        <p:nvSpPr>
          <p:cNvPr id="188" name="Shape 188"/>
          <p:cNvSpPr txBox="1">
            <a:spLocks noGrp="1"/>
          </p:cNvSpPr>
          <p:nvPr>
            <p:ph type="body" idx="1"/>
          </p:nvPr>
        </p:nvSpPr>
        <p:spPr>
          <a:xfrm>
            <a:off x="304800" y="1219200"/>
            <a:ext cx="8229600" cy="5114100"/>
          </a:xfrm>
          <a:prstGeom prst="rect">
            <a:avLst/>
          </a:prstGeom>
        </p:spPr>
        <p:txBody>
          <a:bodyPr lIns="91425" tIns="91425" rIns="91425" bIns="91425" anchor="t" anchorCtr="0">
            <a:noAutofit/>
          </a:bodyPr>
          <a:lstStyle/>
          <a:p>
            <a:pPr marL="457200" lvl="0" indent="-381000" rtl="0">
              <a:spcBef>
                <a:spcPts val="0"/>
              </a:spcBef>
              <a:buClr>
                <a:srgbClr val="0000FF"/>
              </a:buClr>
              <a:buSzPct val="100000"/>
            </a:pPr>
            <a:r>
              <a:rPr lang="en-US" sz="2400" b="1" dirty="0">
                <a:solidFill>
                  <a:srgbClr val="0000FF"/>
                </a:solidFill>
              </a:rPr>
              <a:t>Accept another response</a:t>
            </a:r>
          </a:p>
          <a:p>
            <a:pPr marL="1371600" lvl="1" indent="-381000" rtl="0">
              <a:spcBef>
                <a:spcPts val="0"/>
              </a:spcBef>
              <a:buSzPct val="100000"/>
            </a:pPr>
            <a:r>
              <a:rPr lang="en-US" sz="2400" dirty="0"/>
              <a:t>Another faculty review question</a:t>
            </a:r>
          </a:p>
          <a:p>
            <a:pPr marL="1371600" lvl="1" indent="-381000" rtl="0">
              <a:spcBef>
                <a:spcPts val="0"/>
              </a:spcBef>
              <a:buSzPct val="100000"/>
            </a:pPr>
            <a:r>
              <a:rPr lang="en-US" sz="2400" dirty="0"/>
              <a:t>Evaluate if additional response is valid</a:t>
            </a:r>
          </a:p>
          <a:p>
            <a:pPr marL="1371600" lvl="1" indent="-381000" rtl="0">
              <a:spcBef>
                <a:spcPts val="0"/>
              </a:spcBef>
              <a:buSzPct val="100000"/>
            </a:pPr>
            <a:r>
              <a:rPr lang="en-US" sz="2400" dirty="0"/>
              <a:t>Revise question before use question again</a:t>
            </a:r>
          </a:p>
          <a:p>
            <a:pPr marL="457200" lvl="0" indent="-381000" rtl="0">
              <a:spcBef>
                <a:spcPts val="0"/>
              </a:spcBef>
              <a:buClr>
                <a:srgbClr val="0000FF"/>
              </a:buClr>
              <a:buSzPct val="100000"/>
            </a:pPr>
            <a:r>
              <a:rPr lang="en-US" sz="2400" b="1" dirty="0">
                <a:solidFill>
                  <a:srgbClr val="0000FF"/>
                </a:solidFill>
              </a:rPr>
              <a:t>Throw out the question</a:t>
            </a:r>
          </a:p>
          <a:p>
            <a:pPr marL="1371600" lvl="1" indent="-381000" rtl="0">
              <a:spcBef>
                <a:spcPts val="0"/>
              </a:spcBef>
              <a:buSzPct val="100000"/>
            </a:pPr>
            <a:r>
              <a:rPr lang="en-US" sz="2400" dirty="0"/>
              <a:t>Give points to students who got item wrong</a:t>
            </a:r>
          </a:p>
          <a:p>
            <a:pPr marL="1371600" lvl="1" indent="-381000" rtl="0">
              <a:spcBef>
                <a:spcPts val="0"/>
              </a:spcBef>
              <a:buSzPct val="100000"/>
            </a:pPr>
            <a:r>
              <a:rPr lang="en-US" sz="2400" dirty="0"/>
              <a:t>Remove item from test, recalculate scores based on less total test items </a:t>
            </a:r>
          </a:p>
          <a:p>
            <a:pPr marL="457200" lvl="0" indent="-381000" rtl="0">
              <a:spcBef>
                <a:spcPts val="0"/>
              </a:spcBef>
              <a:buClr>
                <a:srgbClr val="0000FF"/>
              </a:buClr>
              <a:buSzPct val="100000"/>
            </a:pPr>
            <a:r>
              <a:rPr lang="en-US" sz="2400" b="1" dirty="0">
                <a:solidFill>
                  <a:srgbClr val="0000FF"/>
                </a:solidFill>
              </a:rPr>
              <a:t>Give back the question</a:t>
            </a:r>
          </a:p>
          <a:p>
            <a:pPr marL="1371600" lvl="1" indent="-381000" rtl="0">
              <a:spcBef>
                <a:spcPts val="0"/>
              </a:spcBef>
              <a:buSzPct val="100000"/>
            </a:pPr>
            <a:r>
              <a:rPr lang="en-US" sz="2400" dirty="0"/>
              <a:t>Give all students the points</a:t>
            </a:r>
          </a:p>
          <a:p>
            <a:pPr marL="1371600" lvl="1" indent="-381000" rtl="0">
              <a:spcBef>
                <a:spcPts val="0"/>
              </a:spcBef>
              <a:buSzPct val="100000"/>
            </a:pPr>
            <a:r>
              <a:rPr lang="en-US" sz="2400" dirty="0"/>
              <a:t>“Curves” the test</a:t>
            </a:r>
          </a:p>
          <a:p>
            <a:pPr marL="457200" lvl="0" indent="0" algn="r">
              <a:spcBef>
                <a:spcPts val="0"/>
              </a:spcBef>
              <a:buNone/>
            </a:pPr>
            <a:r>
              <a:rPr lang="en-US" sz="2400" dirty="0"/>
              <a:t>(Billings &amp; Halstead (2016), McDonald, 2014)</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b="1" dirty="0">
                <a:solidFill>
                  <a:schemeClr val="bg1"/>
                </a:solidFill>
              </a:rPr>
              <a:t>Self-Assessment</a:t>
            </a:r>
          </a:p>
        </p:txBody>
      </p:sp>
      <p:sp>
        <p:nvSpPr>
          <p:cNvPr id="2" name="Text Placeholder 1"/>
          <p:cNvSpPr>
            <a:spLocks noGrp="1"/>
          </p:cNvSpPr>
          <p:nvPr>
            <p:ph type="body" idx="1"/>
          </p:nvPr>
        </p:nvSpPr>
        <p:spPr>
          <a:xfrm>
            <a:off x="457200" y="1600201"/>
            <a:ext cx="4038597" cy="1072662"/>
          </a:xfrm>
        </p:spPr>
        <p:txBody>
          <a:bodyPr/>
          <a:lstStyle/>
          <a:p>
            <a:pPr marL="0" indent="0">
              <a:buNone/>
            </a:pPr>
            <a:r>
              <a:rPr lang="en-US" sz="2400" b="1" dirty="0">
                <a:solidFill>
                  <a:srgbClr val="0033CC"/>
                </a:solidFill>
              </a:rPr>
              <a:t>Review the following test item statistics:</a:t>
            </a:r>
          </a:p>
        </p:txBody>
      </p:sp>
      <p:sp>
        <p:nvSpPr>
          <p:cNvPr id="3" name="Text Placeholder 2"/>
          <p:cNvSpPr>
            <a:spLocks noGrp="1"/>
          </p:cNvSpPr>
          <p:nvPr>
            <p:ph type="body" idx="2"/>
          </p:nvPr>
        </p:nvSpPr>
        <p:spPr>
          <a:xfrm>
            <a:off x="4648200" y="1600200"/>
            <a:ext cx="4390292" cy="4448907"/>
          </a:xfrm>
        </p:spPr>
        <p:txBody>
          <a:bodyPr/>
          <a:lstStyle/>
          <a:p>
            <a:pPr marL="0" indent="0">
              <a:spcBef>
                <a:spcPts val="0"/>
              </a:spcBef>
              <a:buNone/>
            </a:pPr>
            <a:r>
              <a:rPr lang="en-US" sz="2400" b="1" dirty="0">
                <a:solidFill>
                  <a:srgbClr val="0033CC"/>
                </a:solidFill>
              </a:rPr>
              <a:t>What can you conclude about this test item? </a:t>
            </a:r>
          </a:p>
          <a:p>
            <a:pPr marL="692150" lvl="1" indent="-457200">
              <a:spcBef>
                <a:spcPts val="0"/>
              </a:spcBef>
              <a:buFont typeface="+mj-lt"/>
              <a:buAutoNum type="alphaLcPeriod"/>
            </a:pPr>
            <a:r>
              <a:rPr lang="en-US" sz="2000" dirty="0"/>
              <a:t>The distractors were implausible and should be replaced</a:t>
            </a:r>
            <a:r>
              <a:rPr lang="en-US" sz="2000" b="1" dirty="0">
                <a:solidFill>
                  <a:srgbClr val="0033CC"/>
                </a:solidFill>
              </a:rPr>
              <a:t> </a:t>
            </a:r>
          </a:p>
          <a:p>
            <a:pPr marL="692150" lvl="1" indent="-457200">
              <a:spcBef>
                <a:spcPts val="0"/>
              </a:spcBef>
              <a:buFont typeface="+mj-lt"/>
              <a:buAutoNum type="alphaLcPeriod"/>
            </a:pPr>
            <a:r>
              <a:rPr lang="en-US" sz="2000" dirty="0"/>
              <a:t>Low scoring students got this item correct more often than high-scoring students.</a:t>
            </a:r>
          </a:p>
          <a:p>
            <a:pPr marL="692150" lvl="1" indent="-457200">
              <a:spcBef>
                <a:spcPts val="0"/>
              </a:spcBef>
              <a:buFont typeface="+mj-lt"/>
              <a:buAutoNum type="alphaLcPeriod"/>
            </a:pPr>
            <a:r>
              <a:rPr lang="en-US" sz="2000" dirty="0"/>
              <a:t>More than 10% of the class answered this question incorrectly.</a:t>
            </a:r>
          </a:p>
          <a:p>
            <a:pPr marL="692150" lvl="1" indent="-457200">
              <a:spcBef>
                <a:spcPts val="0"/>
              </a:spcBef>
              <a:buFont typeface="+mj-lt"/>
              <a:buAutoNum type="alphaLcPeriod"/>
            </a:pPr>
            <a:r>
              <a:rPr lang="en-US" sz="2000" dirty="0"/>
              <a:t>This test item showed high discriminative ability and should be retained.</a:t>
            </a:r>
          </a:p>
          <a:p>
            <a:pPr marL="857250" lvl="1" indent="-457200">
              <a:spcBef>
                <a:spcPts val="0"/>
              </a:spcBef>
              <a:buFont typeface="+mj-lt"/>
              <a:buAutoNum type="alphaLcPeriod"/>
            </a:pPr>
            <a:endParaRPr lang="en-US" sz="2000" dirty="0"/>
          </a:p>
          <a:p>
            <a:pPr marL="857250" lvl="1" indent="-457200">
              <a:spcBef>
                <a:spcPts val="0"/>
              </a:spcBef>
              <a:buFont typeface="+mj-lt"/>
              <a:buAutoNum type="alphaLcPeriod"/>
            </a:pPr>
            <a:endParaRPr lang="en-US" sz="2000" dirty="0"/>
          </a:p>
          <a:p>
            <a:pPr marL="857250" lvl="1" indent="-457200">
              <a:spcBef>
                <a:spcPts val="0"/>
              </a:spcBef>
              <a:buFont typeface="+mj-lt"/>
              <a:buAutoNum type="alphaLcPeriod"/>
            </a:pPr>
            <a:endParaRPr lang="en-US" sz="2000" b="1" dirty="0">
              <a:solidFill>
                <a:srgbClr val="0033CC"/>
              </a:solidFill>
            </a:endParaRPr>
          </a:p>
        </p:txBody>
      </p:sp>
      <p:pic>
        <p:nvPicPr>
          <p:cNvPr id="1027" name="Picture 3"/>
          <p:cNvPicPr>
            <a:picLocks noChangeAspect="1" noChangeArrowheads="1"/>
          </p:cNvPicPr>
          <p:nvPr/>
        </p:nvPicPr>
        <p:blipFill>
          <a:blip r:embed="rId2" cstate="print"/>
          <a:srcRect/>
          <a:stretch>
            <a:fillRect/>
          </a:stretch>
        </p:blipFill>
        <p:spPr bwMode="auto">
          <a:xfrm>
            <a:off x="181704" y="2816469"/>
            <a:ext cx="4419600" cy="1524000"/>
          </a:xfrm>
          <a:prstGeom prst="rect">
            <a:avLst/>
          </a:prstGeom>
          <a:noFill/>
          <a:ln w="9525">
            <a:noFill/>
            <a:miter lim="800000"/>
            <a:headEnd/>
            <a:tailEnd/>
          </a:ln>
        </p:spPr>
      </p:pic>
    </p:spTree>
    <p:extLst>
      <p:ext uri="{BB962C8B-B14F-4D97-AF65-F5344CB8AC3E}">
        <p14:creationId xmlns:p14="http://schemas.microsoft.com/office/powerpoint/2010/main" val="3932702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Shape 194"/>
          <p:cNvSpPr txBox="1">
            <a:spLocks noGrp="1"/>
          </p:cNvSpPr>
          <p:nvPr>
            <p:ph type="title"/>
          </p:nvPr>
        </p:nvSpPr>
        <p:spPr>
          <a:prstGeom prst="rect">
            <a:avLst/>
          </a:prstGeom>
        </p:spPr>
        <p:txBody>
          <a:bodyPr lIns="91425" tIns="91425" rIns="91425" bIns="91425" anchor="ctr" anchorCtr="0">
            <a:noAutofit/>
          </a:bodyPr>
          <a:lstStyle/>
          <a:p>
            <a:pPr lvl="0">
              <a:spcBef>
                <a:spcPts val="0"/>
              </a:spcBef>
              <a:buNone/>
            </a:pPr>
            <a:r>
              <a:rPr lang="en-US"/>
              <a:t>Writing Great Test Items </a:t>
            </a:r>
          </a:p>
        </p:txBody>
      </p:sp>
      <p:sp>
        <p:nvSpPr>
          <p:cNvPr id="195" name="Shape 195"/>
          <p:cNvSpPr txBox="1">
            <a:spLocks noGrp="1"/>
          </p:cNvSpPr>
          <p:nvPr>
            <p:ph type="body" idx="1"/>
          </p:nvPr>
        </p:nvSpPr>
        <p:spPr>
          <a:xfrm>
            <a:off x="304800" y="1524000"/>
            <a:ext cx="8229600" cy="4737300"/>
          </a:xfrm>
          <a:prstGeom prst="rect">
            <a:avLst/>
          </a:prstGeom>
        </p:spPr>
        <p:txBody>
          <a:bodyPr lIns="91425" tIns="91425" rIns="91425" bIns="91425" anchor="t" anchorCtr="0">
            <a:noAutofit/>
          </a:bodyPr>
          <a:lstStyle/>
          <a:p>
            <a:pPr marL="0" lvl="0" indent="0">
              <a:spcBef>
                <a:spcPts val="0"/>
              </a:spcBef>
              <a:buNone/>
            </a:pPr>
            <a:r>
              <a:rPr lang="en-US" b="1" dirty="0">
                <a:solidFill>
                  <a:srgbClr val="0000FF"/>
                </a:solidFill>
              </a:rPr>
              <a:t>For the stem: </a:t>
            </a:r>
          </a:p>
          <a:p>
            <a:pPr marL="0" lvl="0" indent="0">
              <a:spcBef>
                <a:spcPts val="0"/>
              </a:spcBef>
              <a:buNone/>
            </a:pPr>
            <a:r>
              <a:rPr lang="en-US" sz="3000" dirty="0"/>
              <a:t>The best stem is 2 lines long: “setup” &amp; question</a:t>
            </a:r>
          </a:p>
          <a:p>
            <a:pPr marL="0" lvl="0" indent="0">
              <a:spcBef>
                <a:spcPts val="0"/>
              </a:spcBef>
              <a:buNone/>
            </a:pPr>
            <a:endParaRPr lang="en-US" sz="3000" dirty="0"/>
          </a:p>
          <a:p>
            <a:pPr marL="457200" lvl="0" indent="-419100" rtl="0">
              <a:spcBef>
                <a:spcPts val="0"/>
              </a:spcBef>
              <a:buSzPct val="100000"/>
            </a:pPr>
            <a:r>
              <a:rPr lang="en-US" sz="3000" dirty="0"/>
              <a:t>This is not a reading test.  </a:t>
            </a:r>
          </a:p>
          <a:p>
            <a:pPr marL="457200" lvl="0" indent="-419100" rtl="0">
              <a:spcBef>
                <a:spcPts val="0"/>
              </a:spcBef>
              <a:buSzPct val="100000"/>
            </a:pPr>
            <a:r>
              <a:rPr lang="en-US" sz="3000" dirty="0"/>
              <a:t>Guidelines are 1- 1 ½ min/question for simple multiple select.</a:t>
            </a:r>
          </a:p>
          <a:p>
            <a:pPr marL="457200" lvl="0" indent="-419100" rtl="0">
              <a:spcBef>
                <a:spcPts val="0"/>
              </a:spcBef>
              <a:buSzPct val="100000"/>
            </a:pPr>
            <a:r>
              <a:rPr lang="en-US" sz="3000" dirty="0"/>
              <a:t>Test questions should stand alone</a:t>
            </a:r>
          </a:p>
          <a:p>
            <a:pPr marL="857250" lvl="1" indent="-419100">
              <a:spcBef>
                <a:spcPts val="0"/>
              </a:spcBef>
            </a:pPr>
            <a:r>
              <a:rPr lang="en-US" sz="2600" dirty="0"/>
              <a:t>no little case scenarios with multiple questions.</a:t>
            </a:r>
          </a:p>
          <a:p>
            <a:pPr lvl="0">
              <a:spcBef>
                <a:spcPts val="0"/>
              </a:spcBef>
              <a:buNone/>
            </a:pPr>
            <a:r>
              <a:rPr lang="en-US" dirty="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Shape 201"/>
          <p:cNvSpPr txBox="1">
            <a:spLocks noGrp="1"/>
          </p:cNvSpPr>
          <p:nvPr>
            <p:ph type="title"/>
          </p:nvPr>
        </p:nvSpPr>
        <p:spPr>
          <a:prstGeom prst="rect">
            <a:avLst/>
          </a:prstGeom>
        </p:spPr>
        <p:txBody>
          <a:bodyPr lIns="91425" tIns="91425" rIns="91425" bIns="91425" anchor="ctr" anchorCtr="0">
            <a:noAutofit/>
          </a:bodyPr>
          <a:lstStyle/>
          <a:p>
            <a:pPr lvl="0">
              <a:spcBef>
                <a:spcPts val="0"/>
              </a:spcBef>
              <a:buNone/>
            </a:pPr>
            <a:r>
              <a:rPr lang="en-US"/>
              <a:t>Writing Great Test Times </a:t>
            </a:r>
          </a:p>
        </p:txBody>
      </p:sp>
      <p:sp>
        <p:nvSpPr>
          <p:cNvPr id="202" name="Shape 202"/>
          <p:cNvSpPr txBox="1">
            <a:spLocks noGrp="1"/>
          </p:cNvSpPr>
          <p:nvPr>
            <p:ph type="body" idx="1"/>
          </p:nvPr>
        </p:nvSpPr>
        <p:spPr>
          <a:xfrm>
            <a:off x="304800" y="1524000"/>
            <a:ext cx="8229600" cy="4970700"/>
          </a:xfrm>
          <a:prstGeom prst="rect">
            <a:avLst/>
          </a:prstGeom>
        </p:spPr>
        <p:txBody>
          <a:bodyPr lIns="91425" tIns="91425" rIns="91425" bIns="91425" anchor="t" anchorCtr="0">
            <a:noAutofit/>
          </a:bodyPr>
          <a:lstStyle/>
          <a:p>
            <a:pPr indent="0">
              <a:spcBef>
                <a:spcPts val="0"/>
              </a:spcBef>
              <a:buNone/>
            </a:pPr>
            <a:r>
              <a:rPr lang="en-US" b="1" dirty="0">
                <a:solidFill>
                  <a:srgbClr val="0033CC"/>
                </a:solidFill>
              </a:rPr>
              <a:t>For the options:  </a:t>
            </a:r>
            <a:r>
              <a:rPr lang="en-US" dirty="0"/>
              <a:t>No “K” questions</a:t>
            </a:r>
          </a:p>
          <a:p>
            <a:pPr marL="2114550" lvl="3" indent="-514350">
              <a:spcBef>
                <a:spcPts val="0"/>
              </a:spcBef>
              <a:buFont typeface="+mj-lt"/>
              <a:buAutoNum type="alphaLcPeriod"/>
            </a:pPr>
            <a:r>
              <a:rPr lang="en-US" dirty="0"/>
              <a:t>Blah, blah, blah</a:t>
            </a:r>
          </a:p>
          <a:p>
            <a:pPr marL="2114550" lvl="3" indent="-514350">
              <a:spcBef>
                <a:spcPts val="0"/>
              </a:spcBef>
              <a:buFont typeface="+mj-lt"/>
              <a:buAutoNum type="alphaLcPeriod"/>
            </a:pPr>
            <a:r>
              <a:rPr lang="en-US" dirty="0"/>
              <a:t>More blah, blah, blah</a:t>
            </a:r>
          </a:p>
          <a:p>
            <a:pPr marL="2114550" lvl="3" indent="-514350">
              <a:spcBef>
                <a:spcPts val="0"/>
              </a:spcBef>
              <a:buFont typeface="+mj-lt"/>
              <a:buAutoNum type="alphaLcPeriod"/>
            </a:pPr>
            <a:r>
              <a:rPr lang="en-US" dirty="0"/>
              <a:t>Even more blah, blah, blah</a:t>
            </a:r>
          </a:p>
          <a:p>
            <a:pPr marL="2114550" lvl="3" indent="-514350">
              <a:spcBef>
                <a:spcPts val="0"/>
              </a:spcBef>
              <a:buFont typeface="+mj-lt"/>
              <a:buAutoNum type="alphaLcPeriod"/>
            </a:pPr>
            <a:r>
              <a:rPr lang="en-US" dirty="0"/>
              <a:t>Both a and b are correct</a:t>
            </a:r>
          </a:p>
          <a:p>
            <a:pPr marL="2114550" lvl="3" indent="-514350">
              <a:spcBef>
                <a:spcPts val="0"/>
              </a:spcBef>
              <a:buFont typeface="+mj-lt"/>
              <a:buAutoNum type="alphaLcPeriod"/>
            </a:pPr>
            <a:r>
              <a:rPr lang="en-US" dirty="0"/>
              <a:t>Both b and c are correct</a:t>
            </a:r>
          </a:p>
          <a:p>
            <a:pPr indent="0">
              <a:spcBef>
                <a:spcPts val="0"/>
              </a:spcBef>
              <a:buNone/>
            </a:pPr>
            <a:endParaRPr lang="en-US" b="1" dirty="0">
              <a:solidFill>
                <a:srgbClr val="0033CC"/>
              </a:solidFill>
            </a:endParaRPr>
          </a:p>
          <a:p>
            <a:pPr indent="0">
              <a:spcBef>
                <a:spcPts val="0"/>
              </a:spcBef>
              <a:buNone/>
            </a:pPr>
            <a:r>
              <a:rPr lang="en-US" b="1" dirty="0">
                <a:solidFill>
                  <a:srgbClr val="0033CC"/>
                </a:solidFill>
              </a:rPr>
              <a:t>Instead use “</a:t>
            </a:r>
            <a:r>
              <a:rPr lang="en-US" b="1" i="1" dirty="0">
                <a:solidFill>
                  <a:srgbClr val="0033CC"/>
                </a:solidFill>
              </a:rPr>
              <a:t>Select all that apply”</a:t>
            </a:r>
            <a:endParaRPr lang="en-US" b="1" dirty="0">
              <a:solidFill>
                <a:srgbClr val="0033CC"/>
              </a:solidFill>
            </a:endParaRPr>
          </a:p>
          <a:p>
            <a:pPr marL="1943100" lvl="3" indent="-457200">
              <a:spcBef>
                <a:spcPts val="0"/>
              </a:spcBef>
              <a:buFont typeface="+mj-lt"/>
              <a:buAutoNum type="alphaLcPeriod"/>
            </a:pPr>
            <a:r>
              <a:rPr lang="en-US" dirty="0"/>
              <a:t>single stand alone option</a:t>
            </a:r>
          </a:p>
          <a:p>
            <a:pPr marL="1943100" lvl="3" indent="-457200">
              <a:spcBef>
                <a:spcPts val="0"/>
              </a:spcBef>
              <a:buFont typeface="+mj-lt"/>
              <a:buAutoNum type="alphaLcPeriod"/>
            </a:pPr>
            <a:r>
              <a:rPr lang="en-US" dirty="0"/>
              <a:t>second stand alone option</a:t>
            </a:r>
          </a:p>
          <a:p>
            <a:pPr marL="1943100" lvl="3" indent="-457200">
              <a:spcBef>
                <a:spcPts val="0"/>
              </a:spcBef>
              <a:buFont typeface="+mj-lt"/>
              <a:buAutoNum type="alphaLcPeriod"/>
            </a:pPr>
            <a:r>
              <a:rPr lang="en-US" dirty="0"/>
              <a:t>third stand alone option</a:t>
            </a:r>
          </a:p>
          <a:p>
            <a:pPr marL="1943100" lvl="3" indent="-457200">
              <a:spcBef>
                <a:spcPts val="0"/>
              </a:spcBef>
              <a:buFont typeface="+mj-lt"/>
              <a:buAutoNum type="alphaLcPeriod"/>
            </a:pPr>
            <a:r>
              <a:rPr lang="en-US" dirty="0"/>
              <a:t>fourth stand alone option</a:t>
            </a:r>
          </a:p>
          <a:p>
            <a:pPr marL="1943100" lvl="3" indent="-457200">
              <a:spcBef>
                <a:spcPts val="0"/>
              </a:spcBef>
              <a:buFont typeface="+mj-lt"/>
              <a:buAutoNum type="alphaLcPeriod"/>
            </a:pPr>
            <a:r>
              <a:rPr lang="en-US" dirty="0"/>
              <a:t>fifth stand alone option</a:t>
            </a:r>
          </a:p>
          <a:p>
            <a:pPr marL="2114550" lvl="3" indent="-514350">
              <a:spcBef>
                <a:spcPts val="0"/>
              </a:spcBef>
              <a:buFont typeface="+mj-lt"/>
              <a:buAutoNum type="alphaLcPeriod"/>
            </a:pPr>
            <a:endParaRPr lang="en-US" b="1" dirty="0">
              <a:solidFill>
                <a:srgbClr val="0033CC"/>
              </a:solidFill>
            </a:endParaRPr>
          </a:p>
          <a:p>
            <a:pPr marL="1257300" lvl="0" indent="0">
              <a:spcBef>
                <a:spcPts val="0"/>
              </a:spcBef>
              <a:buNone/>
            </a:pPr>
            <a:endParaRPr dirty="0"/>
          </a:p>
          <a:p>
            <a:pPr lvl="0" rtl="0">
              <a:spcBef>
                <a:spcPts val="0"/>
              </a:spcBef>
              <a:buNone/>
            </a:pPr>
            <a:r>
              <a:rPr lang="en-US" dirty="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Shape 210"/>
          <p:cNvSpPr txBox="1">
            <a:spLocks noGrp="1"/>
          </p:cNvSpPr>
          <p:nvPr>
            <p:ph type="title"/>
          </p:nvPr>
        </p:nvSpPr>
        <p:spPr>
          <a:prstGeom prst="rect">
            <a:avLst/>
          </a:prstGeom>
        </p:spPr>
        <p:txBody>
          <a:bodyPr lIns="91425" tIns="91425" rIns="91425" bIns="91425" anchor="ctr" anchorCtr="0">
            <a:noAutofit/>
          </a:bodyPr>
          <a:lstStyle/>
          <a:p>
            <a:pPr lvl="0">
              <a:spcBef>
                <a:spcPts val="0"/>
              </a:spcBef>
              <a:buNone/>
            </a:pPr>
            <a:r>
              <a:rPr lang="en-US"/>
              <a:t>Writing Great Test Items </a:t>
            </a:r>
          </a:p>
        </p:txBody>
      </p:sp>
      <p:sp>
        <p:nvSpPr>
          <p:cNvPr id="211" name="Shape 211"/>
          <p:cNvSpPr txBox="1">
            <a:spLocks noGrp="1"/>
          </p:cNvSpPr>
          <p:nvPr>
            <p:ph type="body" idx="1"/>
          </p:nvPr>
        </p:nvSpPr>
        <p:spPr>
          <a:xfrm>
            <a:off x="124179" y="1524000"/>
            <a:ext cx="8782754" cy="4419600"/>
          </a:xfrm>
          <a:prstGeom prst="rect">
            <a:avLst/>
          </a:prstGeom>
        </p:spPr>
        <p:txBody>
          <a:bodyPr lIns="91425" tIns="91425" rIns="91425" bIns="91425" anchor="t" anchorCtr="0">
            <a:noAutofit/>
          </a:bodyPr>
          <a:lstStyle/>
          <a:p>
            <a:pPr marL="0" indent="0">
              <a:spcBef>
                <a:spcPts val="0"/>
              </a:spcBef>
              <a:buNone/>
            </a:pPr>
            <a:r>
              <a:rPr lang="en-US" sz="2800" b="1" dirty="0">
                <a:solidFill>
                  <a:srgbClr val="0033CC"/>
                </a:solidFill>
              </a:rPr>
              <a:t>Answer options should be randomized </a:t>
            </a:r>
            <a:r>
              <a:rPr lang="en-US" sz="2800" dirty="0"/>
              <a:t>by some fashion…</a:t>
            </a:r>
          </a:p>
          <a:p>
            <a:pPr>
              <a:spcBef>
                <a:spcPts val="0"/>
              </a:spcBef>
            </a:pPr>
            <a:r>
              <a:rPr lang="en-US" sz="2800" dirty="0"/>
              <a:t>Alphabetize</a:t>
            </a:r>
          </a:p>
          <a:p>
            <a:pPr>
              <a:spcBef>
                <a:spcPts val="0"/>
              </a:spcBef>
            </a:pPr>
            <a:r>
              <a:rPr lang="en-US" sz="2800" dirty="0"/>
              <a:t>Length</a:t>
            </a:r>
          </a:p>
          <a:p>
            <a:pPr>
              <a:spcBef>
                <a:spcPts val="0"/>
              </a:spcBef>
            </a:pPr>
            <a:r>
              <a:rPr lang="en-US" sz="2800" dirty="0"/>
              <a:t>Numerical ordering </a:t>
            </a:r>
          </a:p>
          <a:p>
            <a:pPr marL="3175" lvl="0" indent="-3175">
              <a:spcBef>
                <a:spcPts val="0"/>
              </a:spcBef>
              <a:buNone/>
            </a:pPr>
            <a:endParaRPr lang="en-US" dirty="0"/>
          </a:p>
          <a:p>
            <a:pPr marL="3175" lvl="0" indent="-3175">
              <a:spcBef>
                <a:spcPts val="0"/>
              </a:spcBef>
              <a:buNone/>
            </a:pPr>
            <a:r>
              <a:rPr lang="en-US" sz="2800" dirty="0"/>
              <a:t>All answer options should be reasonable and “tempting” to the student who does not know the material</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Shape 217"/>
          <p:cNvSpPr txBox="1">
            <a:spLocks noGrp="1"/>
          </p:cNvSpPr>
          <p:nvPr>
            <p:ph type="title"/>
          </p:nvPr>
        </p:nvSpPr>
        <p:spPr>
          <a:prstGeom prst="rect">
            <a:avLst/>
          </a:prstGeom>
        </p:spPr>
        <p:txBody>
          <a:bodyPr lIns="91425" tIns="91425" rIns="91425" bIns="91425" anchor="ctr" anchorCtr="0">
            <a:noAutofit/>
          </a:bodyPr>
          <a:lstStyle/>
          <a:p>
            <a:pPr lvl="0">
              <a:spcBef>
                <a:spcPts val="0"/>
              </a:spcBef>
              <a:buNone/>
            </a:pPr>
            <a:r>
              <a:rPr lang="en-US"/>
              <a:t>Writing Great Test Items </a:t>
            </a:r>
          </a:p>
        </p:txBody>
      </p:sp>
      <p:sp>
        <p:nvSpPr>
          <p:cNvPr id="218" name="Shape 218"/>
          <p:cNvSpPr txBox="1">
            <a:spLocks noGrp="1"/>
          </p:cNvSpPr>
          <p:nvPr>
            <p:ph type="body" idx="1"/>
          </p:nvPr>
        </p:nvSpPr>
        <p:spPr>
          <a:prstGeom prst="rect">
            <a:avLst/>
          </a:prstGeom>
        </p:spPr>
        <p:txBody>
          <a:bodyPr lIns="91425" tIns="91425" rIns="91425" bIns="91425" anchor="t" anchorCtr="0">
            <a:noAutofit/>
          </a:bodyPr>
          <a:lstStyle/>
          <a:p>
            <a:pPr marL="117475" lvl="0" indent="-3175">
              <a:spcBef>
                <a:spcPts val="0"/>
              </a:spcBef>
              <a:buNone/>
            </a:pPr>
            <a:r>
              <a:rPr lang="en-US" b="1" dirty="0">
                <a:solidFill>
                  <a:srgbClr val="0033CC"/>
                </a:solidFill>
              </a:rPr>
              <a:t>Keep answer options a similar length</a:t>
            </a:r>
          </a:p>
          <a:p>
            <a:pPr marL="742950" lvl="0" indent="-514350">
              <a:spcBef>
                <a:spcPts val="0"/>
              </a:spcBef>
              <a:buFont typeface="+mj-lt"/>
              <a:buAutoNum type="alphaLcPeriod"/>
            </a:pPr>
            <a:r>
              <a:rPr lang="en-US" sz="2400" dirty="0"/>
              <a:t>This is an incorrect option</a:t>
            </a:r>
          </a:p>
          <a:p>
            <a:pPr marL="742950" lvl="0" indent="-514350">
              <a:spcBef>
                <a:spcPts val="0"/>
              </a:spcBef>
              <a:buFont typeface="+mj-lt"/>
              <a:buAutoNum type="alphaLcPeriod"/>
            </a:pPr>
            <a:r>
              <a:rPr lang="en-US" sz="2400" dirty="0"/>
              <a:t>Another incorrect option</a:t>
            </a:r>
          </a:p>
          <a:p>
            <a:pPr marL="742950" lvl="0" indent="-514350">
              <a:spcBef>
                <a:spcPts val="0"/>
              </a:spcBef>
              <a:buFont typeface="+mj-lt"/>
              <a:buAutoNum type="alphaLcPeriod"/>
            </a:pPr>
            <a:r>
              <a:rPr lang="en-US" sz="2400" dirty="0"/>
              <a:t>This is the correct option which is easy to spot since it’s way too long because you are explaining something and trying to lead the student to this answer so it’s a dead give away</a:t>
            </a:r>
          </a:p>
          <a:p>
            <a:pPr marL="742950" lvl="0" indent="-514350">
              <a:spcBef>
                <a:spcPts val="0"/>
              </a:spcBef>
              <a:buFont typeface="+mj-lt"/>
              <a:buAutoNum type="alphaLcPeriod"/>
            </a:pPr>
            <a:r>
              <a:rPr lang="en-US" sz="2400" dirty="0"/>
              <a:t>A final incorrect option</a:t>
            </a:r>
          </a:p>
          <a:p>
            <a:pPr marL="117475" lvl="0" indent="-3175">
              <a:spcBef>
                <a:spcPts val="0"/>
              </a:spcBef>
              <a:buNone/>
            </a:pPr>
            <a:endParaRPr lang="en-US" b="1" dirty="0">
              <a:solidFill>
                <a:srgbClr val="0033CC"/>
              </a:solidFill>
            </a:endParaRPr>
          </a:p>
          <a:p>
            <a:pPr lvl="0">
              <a:spcBef>
                <a:spcPts val="0"/>
              </a:spcBef>
              <a:buNone/>
            </a:pPr>
            <a:r>
              <a:rPr lang="en-US" dirty="0"/>
              <a:t>		</a:t>
            </a:r>
          </a:p>
        </p:txBody>
      </p:sp>
      <p:sp>
        <p:nvSpPr>
          <p:cNvPr id="219" name="Shape 219"/>
          <p:cNvSpPr txBox="1"/>
          <p:nvPr/>
        </p:nvSpPr>
        <p:spPr>
          <a:xfrm>
            <a:off x="1764225" y="2438775"/>
            <a:ext cx="5474400" cy="2343600"/>
          </a:xfrm>
          <a:prstGeom prst="rect">
            <a:avLst/>
          </a:prstGeom>
          <a:noFill/>
          <a:ln>
            <a:noFill/>
          </a:ln>
        </p:spPr>
        <p:txBody>
          <a:bodyPr lIns="91425" tIns="91425" rIns="91425" bIns="91425" anchor="t" anchorCtr="0">
            <a:noAutofit/>
          </a:bodyPr>
          <a:lstStyle/>
          <a:p>
            <a:pPr marL="457200" lvl="0" indent="-228600" rtl="0">
              <a:spcBef>
                <a:spcPts val="0"/>
              </a:spcBef>
              <a:buAutoNum type="alphaLcPeriod"/>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Shape 225"/>
          <p:cNvSpPr txBox="1">
            <a:spLocks noGrp="1"/>
          </p:cNvSpPr>
          <p:nvPr>
            <p:ph type="title"/>
          </p:nvPr>
        </p:nvSpPr>
        <p:spPr>
          <a:prstGeom prst="rect">
            <a:avLst/>
          </a:prstGeom>
        </p:spPr>
        <p:txBody>
          <a:bodyPr lIns="91425" tIns="91425" rIns="91425" bIns="91425" anchor="ctr" anchorCtr="0">
            <a:noAutofit/>
          </a:bodyPr>
          <a:lstStyle/>
          <a:p>
            <a:pPr lvl="0">
              <a:spcBef>
                <a:spcPts val="0"/>
              </a:spcBef>
              <a:buClr>
                <a:schemeClr val="dk1"/>
              </a:buClr>
              <a:buSzPct val="25000"/>
              <a:buFont typeface="Arial"/>
              <a:buNone/>
            </a:pPr>
            <a:r>
              <a:rPr lang="en-US"/>
              <a:t>Revising Test Items: Decisions</a:t>
            </a:r>
          </a:p>
        </p:txBody>
      </p:sp>
      <p:sp>
        <p:nvSpPr>
          <p:cNvPr id="226" name="Shape 226"/>
          <p:cNvSpPr txBox="1">
            <a:spLocks noGrp="1"/>
          </p:cNvSpPr>
          <p:nvPr>
            <p:ph type="body" idx="1"/>
          </p:nvPr>
        </p:nvSpPr>
        <p:spPr>
          <a:prstGeom prst="rect">
            <a:avLst/>
          </a:prstGeom>
        </p:spPr>
        <p:txBody>
          <a:bodyPr lIns="91425" tIns="91425" rIns="91425" bIns="91425" anchor="t" anchorCtr="0">
            <a:noAutofit/>
          </a:bodyPr>
          <a:lstStyle/>
          <a:p>
            <a:pPr marL="457200" lvl="0" indent="-406400" rtl="0">
              <a:spcBef>
                <a:spcPts val="0"/>
              </a:spcBef>
              <a:buSzPct val="100000"/>
            </a:pPr>
            <a:r>
              <a:rPr lang="en-US" sz="2800" dirty="0">
                <a:latin typeface="Arial"/>
                <a:ea typeface="Arial"/>
                <a:cs typeface="Arial"/>
                <a:sym typeface="Arial"/>
              </a:rPr>
              <a:t>Distractor analysis</a:t>
            </a:r>
          </a:p>
          <a:p>
            <a:pPr marL="457200" lvl="0" indent="-406400" rtl="0">
              <a:spcBef>
                <a:spcPts val="0"/>
              </a:spcBef>
              <a:buSzPct val="100000"/>
            </a:pPr>
            <a:endParaRPr lang="en-US" sz="2800" dirty="0">
              <a:latin typeface="Arial"/>
              <a:ea typeface="Arial"/>
              <a:cs typeface="Arial"/>
              <a:sym typeface="Arial"/>
            </a:endParaRPr>
          </a:p>
          <a:p>
            <a:pPr marL="457200" lvl="0" indent="-406400" rtl="0">
              <a:spcBef>
                <a:spcPts val="0"/>
              </a:spcBef>
              <a:buSzPct val="100000"/>
            </a:pPr>
            <a:r>
              <a:rPr lang="en-US" sz="2800" dirty="0">
                <a:latin typeface="Arial"/>
                <a:ea typeface="Arial"/>
                <a:cs typeface="Arial"/>
                <a:sym typeface="Arial"/>
              </a:rPr>
              <a:t>Revise test items with poor stats immediately after exam</a:t>
            </a:r>
          </a:p>
          <a:p>
            <a:pPr marL="914400" lvl="1" indent="-381000" rtl="0">
              <a:spcBef>
                <a:spcPts val="0"/>
              </a:spcBef>
              <a:buSzPct val="100000"/>
            </a:pPr>
            <a:r>
              <a:rPr lang="en-US" sz="2400" dirty="0">
                <a:latin typeface="Arial"/>
                <a:ea typeface="Arial"/>
                <a:cs typeface="Arial"/>
                <a:sym typeface="Arial"/>
              </a:rPr>
              <a:t>Easier to remember “why” &amp; “what” to revise</a:t>
            </a:r>
          </a:p>
          <a:p>
            <a:pPr marL="914400" lvl="1" indent="-381000" rtl="0">
              <a:spcBef>
                <a:spcPts val="0"/>
              </a:spcBef>
              <a:buSzPct val="100000"/>
            </a:pPr>
            <a:r>
              <a:rPr lang="en-US" sz="2400" dirty="0">
                <a:latin typeface="Arial"/>
                <a:ea typeface="Arial"/>
                <a:cs typeface="Arial"/>
                <a:sym typeface="Arial"/>
              </a:rPr>
              <a:t>Review history of stats for test item over time</a:t>
            </a:r>
          </a:p>
          <a:p>
            <a:pPr marL="1771650" lvl="2" indent="-381000">
              <a:spcBef>
                <a:spcPts val="0"/>
              </a:spcBef>
            </a:pPr>
            <a:r>
              <a:rPr lang="en-US" dirty="0">
                <a:latin typeface="Arial"/>
                <a:ea typeface="Arial"/>
                <a:cs typeface="Arial"/>
                <a:sym typeface="Arial"/>
              </a:rPr>
              <a:t>All questions may not need revised</a:t>
            </a:r>
          </a:p>
          <a:p>
            <a:pPr marL="457200" lvl="0" indent="0" rtl="0">
              <a:spcBef>
                <a:spcPts val="0"/>
              </a:spcBef>
              <a:buNone/>
            </a:pPr>
            <a:endParaRPr sz="2400" dirty="0">
              <a:latin typeface="Arial"/>
              <a:ea typeface="Arial"/>
              <a:cs typeface="Arial"/>
              <a:sym typeface="Arial"/>
            </a:endParaRPr>
          </a:p>
          <a:p>
            <a:pPr marL="457200" lvl="0" indent="-406400" rtl="0">
              <a:spcBef>
                <a:spcPts val="0"/>
              </a:spcBef>
              <a:buSzPct val="100000"/>
            </a:pPr>
            <a:r>
              <a:rPr lang="en-US" sz="2800" dirty="0">
                <a:latin typeface="Arial"/>
                <a:ea typeface="Arial"/>
                <a:cs typeface="Arial"/>
                <a:sym typeface="Arial"/>
              </a:rPr>
              <a:t>Look at other questions with low point biserial</a:t>
            </a:r>
          </a:p>
          <a:p>
            <a:pPr marL="914400" lvl="1" indent="-406400">
              <a:spcBef>
                <a:spcPts val="0"/>
              </a:spcBef>
            </a:pPr>
            <a:r>
              <a:rPr lang="en-US" sz="2400" dirty="0">
                <a:latin typeface="Arial"/>
                <a:ea typeface="Arial"/>
                <a:cs typeface="Arial"/>
                <a:sym typeface="Arial"/>
              </a:rPr>
              <a:t>Revise poor distractors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Shape 232"/>
          <p:cNvSpPr txBox="1">
            <a:spLocks noGrp="1"/>
          </p:cNvSpPr>
          <p:nvPr>
            <p:ph type="title"/>
          </p:nvPr>
        </p:nvSpPr>
        <p:spPr>
          <a:prstGeom prst="rect">
            <a:avLst/>
          </a:prstGeom>
        </p:spPr>
        <p:txBody>
          <a:bodyPr lIns="91425" tIns="91425" rIns="91425" bIns="91425" anchor="ctr" anchorCtr="0">
            <a:noAutofit/>
          </a:bodyPr>
          <a:lstStyle/>
          <a:p>
            <a:pPr lvl="0">
              <a:spcBef>
                <a:spcPts val="0"/>
              </a:spcBef>
              <a:buNone/>
            </a:pPr>
            <a:r>
              <a:rPr lang="en-US"/>
              <a:t>References</a:t>
            </a:r>
          </a:p>
        </p:txBody>
      </p:sp>
      <p:sp>
        <p:nvSpPr>
          <p:cNvPr id="233" name="Shape 233"/>
          <p:cNvSpPr txBox="1">
            <a:spLocks noGrp="1"/>
          </p:cNvSpPr>
          <p:nvPr>
            <p:ph type="body" idx="1"/>
          </p:nvPr>
        </p:nvSpPr>
        <p:spPr>
          <a:xfrm>
            <a:off x="304799" y="1219200"/>
            <a:ext cx="8651631" cy="4419600"/>
          </a:xfrm>
          <a:prstGeom prst="rect">
            <a:avLst/>
          </a:prstGeom>
        </p:spPr>
        <p:txBody>
          <a:bodyPr lIns="91425" tIns="91425" rIns="91425" bIns="91425" anchor="t" anchorCtr="0">
            <a:noAutofit/>
          </a:bodyPr>
          <a:lstStyle/>
          <a:p>
            <a:pPr marL="0" lvl="0" indent="0" rtl="0">
              <a:spcBef>
                <a:spcPts val="0"/>
              </a:spcBef>
              <a:buNone/>
            </a:pPr>
            <a:r>
              <a:rPr lang="en-US" sz="1800" dirty="0"/>
              <a:t>Billings, D. M. &amp; Halstead, J.A. (2016). </a:t>
            </a:r>
            <a:r>
              <a:rPr lang="en-US" sz="1800" i="1" dirty="0"/>
              <a:t>Teaching in nursing: A guide for faculty</a:t>
            </a:r>
            <a:r>
              <a:rPr lang="en-US" sz="1800" dirty="0"/>
              <a:t> (5th Ed.).</a:t>
            </a:r>
          </a:p>
          <a:p>
            <a:pPr marL="457200" lvl="0" indent="0" rtl="0">
              <a:spcBef>
                <a:spcPts val="0"/>
              </a:spcBef>
              <a:buNone/>
            </a:pPr>
            <a:r>
              <a:rPr lang="en-US" sz="1800" dirty="0"/>
              <a:t>St. Louis, MO: Elsevier.</a:t>
            </a:r>
          </a:p>
          <a:p>
            <a:pPr marL="0" lvl="0" indent="0" rtl="0">
              <a:spcBef>
                <a:spcPts val="0"/>
              </a:spcBef>
              <a:buNone/>
            </a:pPr>
            <a:endParaRPr lang="en-US" sz="1800" dirty="0"/>
          </a:p>
          <a:p>
            <a:pPr marL="0" lvl="0" indent="0" rtl="0">
              <a:spcBef>
                <a:spcPts val="0"/>
              </a:spcBef>
              <a:buNone/>
            </a:pPr>
            <a:r>
              <a:rPr lang="en-US" sz="1800" dirty="0"/>
              <a:t>Garino, A. &amp; Van Rhee, J. (2009). Test item analysis for the physician assistant educator.</a:t>
            </a:r>
          </a:p>
          <a:p>
            <a:pPr marL="457200" lvl="0" indent="0" rtl="0">
              <a:spcBef>
                <a:spcPts val="0"/>
              </a:spcBef>
              <a:buNone/>
            </a:pPr>
            <a:r>
              <a:rPr lang="en-US" sz="1800" i="1" dirty="0"/>
              <a:t>The Journal of Physician Assistant Education, 20</a:t>
            </a:r>
            <a:r>
              <a:rPr lang="en-US" sz="1800" dirty="0"/>
              <a:t>(3), 22-27. </a:t>
            </a:r>
          </a:p>
          <a:p>
            <a:pPr marL="0" lvl="0" indent="0" rtl="0">
              <a:spcBef>
                <a:spcPts val="0"/>
              </a:spcBef>
              <a:buNone/>
            </a:pPr>
            <a:endParaRPr lang="en-US" sz="1800" dirty="0"/>
          </a:p>
          <a:p>
            <a:pPr marL="0" lvl="0" indent="0" rtl="0">
              <a:spcBef>
                <a:spcPts val="0"/>
              </a:spcBef>
              <a:buNone/>
            </a:pPr>
            <a:r>
              <a:rPr lang="en-US" sz="1800" dirty="0"/>
              <a:t>McDonald, M. (2014). </a:t>
            </a:r>
            <a:r>
              <a:rPr lang="en-US" sz="1800" i="1" dirty="0"/>
              <a:t>The nurse educator’s guide to assessing learning outcomes</a:t>
            </a:r>
          </a:p>
          <a:p>
            <a:pPr marL="457200" lvl="0" indent="0" rtl="0">
              <a:spcBef>
                <a:spcPts val="0"/>
              </a:spcBef>
              <a:buNone/>
            </a:pPr>
            <a:r>
              <a:rPr lang="en-US" sz="1800" dirty="0"/>
              <a:t>(3rd Ed.). Burlington, MA: Jones &amp; Bartlett.</a:t>
            </a:r>
          </a:p>
          <a:p>
            <a:pPr marL="0" indent="0">
              <a:spcBef>
                <a:spcPts val="0"/>
              </a:spcBef>
              <a:buNone/>
            </a:pPr>
            <a:endParaRPr lang="en-US" sz="1800" dirty="0"/>
          </a:p>
          <a:p>
            <a:pPr marL="0" indent="0">
              <a:spcBef>
                <a:spcPts val="0"/>
              </a:spcBef>
              <a:buNone/>
            </a:pPr>
            <a:r>
              <a:rPr lang="en-US" sz="1800" dirty="0"/>
              <a:t>Phelps, S., McDonough, S., Parker, R., &amp; Finks, S. (2013). Throwing a curve ball: The </a:t>
            </a:r>
          </a:p>
          <a:p>
            <a:pPr marL="400050" lvl="1" indent="0">
              <a:spcBef>
                <a:spcPts val="0"/>
              </a:spcBef>
              <a:buNone/>
            </a:pPr>
            <a:r>
              <a:rPr lang="en-US" sz="1800" dirty="0"/>
              <a:t>impact of instructor decisions regarding poorly performing test questions. </a:t>
            </a:r>
            <a:r>
              <a:rPr lang="en-US" sz="1800" i="1" dirty="0"/>
              <a:t>American Journal of Pharmaceutical Education, 77</a:t>
            </a:r>
            <a:r>
              <a:rPr lang="en-US" sz="1800" dirty="0"/>
              <a:t>(9), 204.</a:t>
            </a:r>
          </a:p>
          <a:p>
            <a:pPr marL="0" indent="0">
              <a:spcBef>
                <a:spcPts val="0"/>
              </a:spcBef>
              <a:buNone/>
            </a:pPr>
            <a:endParaRPr lang="en-US" sz="2200" dirty="0"/>
          </a:p>
          <a:p>
            <a:pPr marL="400050" lvl="1" indent="0">
              <a:spcBef>
                <a:spcPts val="0"/>
              </a:spcBef>
              <a:buNone/>
            </a:pPr>
            <a:endParaRPr lang="en-US" sz="1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pic>
        <p:nvPicPr>
          <p:cNvPr id="238" name="Shape 238" descr="C:\Users\mkniewe\AppData\Local\Microsoft\Windows\Temporary Internet Files\Content.IE5\O8J0C6UO\questions_graphic[1].jpg"/>
          <p:cNvPicPr preferRelativeResize="0">
            <a:picLocks noGrp="1"/>
          </p:cNvPicPr>
          <p:nvPr>
            <p:ph type="body" idx="1"/>
          </p:nvPr>
        </p:nvPicPr>
        <p:blipFill rotWithShape="1">
          <a:blip r:embed="rId3">
            <a:alphaModFix/>
          </a:blip>
          <a:srcRect/>
          <a:stretch/>
        </p:blipFill>
        <p:spPr>
          <a:xfrm>
            <a:off x="2362200" y="1447799"/>
            <a:ext cx="4343400" cy="4328920"/>
          </a:xfrm>
          <a:prstGeom prst="rect">
            <a:avLst/>
          </a:prstGeom>
          <a:noFill/>
          <a:ln>
            <a:noFill/>
          </a:ln>
        </p:spPr>
      </p:pic>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prstGeom prst="rect">
            <a:avLst/>
          </a:prstGeom>
        </p:spPr>
        <p:txBody>
          <a:bodyPr lIns="91425" tIns="91425" rIns="91425" bIns="91425" anchor="ctr" anchorCtr="0">
            <a:noAutofit/>
          </a:bodyPr>
          <a:lstStyle/>
          <a:p>
            <a:pPr lvl="0">
              <a:spcBef>
                <a:spcPts val="0"/>
              </a:spcBef>
              <a:buNone/>
            </a:pPr>
            <a:r>
              <a:rPr lang="en-US"/>
              <a:t>Objectives</a:t>
            </a:r>
          </a:p>
        </p:txBody>
      </p:sp>
      <p:sp>
        <p:nvSpPr>
          <p:cNvPr id="100" name="Shape 100"/>
          <p:cNvSpPr txBox="1">
            <a:spLocks noGrp="1"/>
          </p:cNvSpPr>
          <p:nvPr>
            <p:ph type="body" idx="1"/>
          </p:nvPr>
        </p:nvSpPr>
        <p:spPr>
          <a:prstGeom prst="rect">
            <a:avLst/>
          </a:prstGeom>
        </p:spPr>
        <p:txBody>
          <a:bodyPr lIns="91425" tIns="91425" rIns="91425" bIns="91425" anchor="t" anchorCtr="0">
            <a:noAutofit/>
          </a:bodyPr>
          <a:lstStyle/>
          <a:p>
            <a:pPr marL="457200" lvl="0" indent="-228600" rtl="0">
              <a:spcBef>
                <a:spcPts val="0"/>
              </a:spcBef>
            </a:pPr>
            <a:r>
              <a:rPr lang="en-US"/>
              <a:t>Describe which test analysis statistics are important to evaluate </a:t>
            </a:r>
          </a:p>
          <a:p>
            <a:pPr marL="1371600" lvl="1" indent="-228600" rtl="0">
              <a:spcBef>
                <a:spcPts val="0"/>
              </a:spcBef>
            </a:pPr>
            <a:r>
              <a:rPr lang="en-US" sz="2800"/>
              <a:t>Remark scantron</a:t>
            </a:r>
          </a:p>
          <a:p>
            <a:pPr marL="1371600" lvl="1" indent="-228600" rtl="0">
              <a:spcBef>
                <a:spcPts val="0"/>
              </a:spcBef>
            </a:pPr>
            <a:r>
              <a:rPr lang="en-US" sz="2800"/>
              <a:t>MyMethodist</a:t>
            </a:r>
          </a:p>
          <a:p>
            <a:pPr marL="457200" lvl="0" indent="-228600" rtl="0">
              <a:spcBef>
                <a:spcPts val="0"/>
              </a:spcBef>
            </a:pPr>
            <a:r>
              <a:rPr lang="en-US"/>
              <a:t>Discuss key points in test item evaluation</a:t>
            </a:r>
          </a:p>
          <a:p>
            <a:pPr marL="457200" lvl="0" indent="-228600" rtl="0">
              <a:spcBef>
                <a:spcPts val="0"/>
              </a:spcBef>
            </a:pPr>
            <a:r>
              <a:rPr lang="en-US"/>
              <a:t>Describe important elements of  writing a good test item</a:t>
            </a:r>
          </a:p>
          <a:p>
            <a:pPr marL="457200" lvl="0" indent="0" rtl="0">
              <a:spcBef>
                <a:spcPts val="0"/>
              </a:spcBef>
              <a:buNone/>
            </a:pP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prstGeom prst="rect">
            <a:avLst/>
          </a:prstGeom>
        </p:spPr>
        <p:txBody>
          <a:bodyPr lIns="91425" tIns="91425" rIns="91425" bIns="91425" anchor="ctr" anchorCtr="0">
            <a:noAutofit/>
          </a:bodyPr>
          <a:lstStyle/>
          <a:p>
            <a:pPr lvl="0">
              <a:spcBef>
                <a:spcPts val="0"/>
              </a:spcBef>
              <a:buClr>
                <a:schemeClr val="lt1"/>
              </a:buClr>
              <a:buSzPct val="25000"/>
              <a:buFont typeface="Calibri"/>
              <a:buNone/>
            </a:pPr>
            <a:r>
              <a:rPr lang="en-US"/>
              <a:t>Test Analysis Statistics</a:t>
            </a:r>
          </a:p>
        </p:txBody>
      </p:sp>
      <p:sp>
        <p:nvSpPr>
          <p:cNvPr id="107" name="Shape 107"/>
          <p:cNvSpPr txBox="1">
            <a:spLocks noGrp="1"/>
          </p:cNvSpPr>
          <p:nvPr>
            <p:ph type="body" idx="1"/>
          </p:nvPr>
        </p:nvSpPr>
        <p:spPr>
          <a:prstGeom prst="rect">
            <a:avLst/>
          </a:prstGeom>
        </p:spPr>
        <p:txBody>
          <a:bodyPr lIns="91425" tIns="91425" rIns="91425" bIns="91425" anchor="t" anchorCtr="0">
            <a:noAutofit/>
          </a:bodyPr>
          <a:lstStyle/>
          <a:p>
            <a:pPr marL="0" lvl="0" indent="0" rtl="0">
              <a:spcBef>
                <a:spcPts val="0"/>
              </a:spcBef>
              <a:buNone/>
            </a:pPr>
            <a:r>
              <a:rPr lang="en-US"/>
              <a:t>Overall test performance</a:t>
            </a:r>
          </a:p>
          <a:p>
            <a:pPr marL="457200" lvl="0" indent="-419100" rtl="0">
              <a:spcBef>
                <a:spcPts val="0"/>
              </a:spcBef>
              <a:buClr>
                <a:srgbClr val="0000FF"/>
              </a:buClr>
              <a:buSzPct val="100000"/>
            </a:pPr>
            <a:r>
              <a:rPr lang="en-US" sz="3000">
                <a:solidFill>
                  <a:srgbClr val="0000FF"/>
                </a:solidFill>
              </a:rPr>
              <a:t>Measures of Central Tendency</a:t>
            </a:r>
          </a:p>
          <a:p>
            <a:pPr marL="914400" lvl="1" indent="-381000" rtl="0">
              <a:spcBef>
                <a:spcPts val="0"/>
              </a:spcBef>
              <a:buSzPct val="100000"/>
            </a:pPr>
            <a:r>
              <a:rPr lang="en-US" sz="2400"/>
              <a:t>mean</a:t>
            </a:r>
          </a:p>
          <a:p>
            <a:pPr marL="914400" lvl="1" indent="-381000" rtl="0">
              <a:spcBef>
                <a:spcPts val="0"/>
              </a:spcBef>
              <a:buSzPct val="100000"/>
            </a:pPr>
            <a:r>
              <a:rPr lang="en-US" sz="2400"/>
              <a:t>median</a:t>
            </a:r>
          </a:p>
          <a:p>
            <a:pPr marL="914400" lvl="1" indent="-381000" rtl="0">
              <a:spcBef>
                <a:spcPts val="0"/>
              </a:spcBef>
              <a:buSzPct val="100000"/>
            </a:pPr>
            <a:r>
              <a:rPr lang="en-US" sz="2400"/>
              <a:t>range of scores</a:t>
            </a:r>
          </a:p>
          <a:p>
            <a:pPr marL="457200" lvl="0" indent="-419100" rtl="0">
              <a:spcBef>
                <a:spcPts val="0"/>
              </a:spcBef>
              <a:buClr>
                <a:srgbClr val="0000FF"/>
              </a:buClr>
              <a:buSzPct val="100000"/>
            </a:pPr>
            <a:r>
              <a:rPr lang="en-US" sz="3000">
                <a:solidFill>
                  <a:srgbClr val="0000FF"/>
                </a:solidFill>
              </a:rPr>
              <a:t>Reliability of test</a:t>
            </a:r>
          </a:p>
          <a:p>
            <a:pPr marL="914400" lvl="1" indent="-381000" rtl="0">
              <a:spcBef>
                <a:spcPts val="0"/>
              </a:spcBef>
              <a:buSzPct val="100000"/>
            </a:pPr>
            <a:r>
              <a:rPr lang="en-US" sz="2400"/>
              <a:t>Kuder-Richardson Formula 20 (KR-20)</a:t>
            </a:r>
          </a:p>
          <a:p>
            <a:pPr marL="1371600" lvl="2" indent="-381000" rtl="0">
              <a:spcBef>
                <a:spcPts val="0"/>
              </a:spcBef>
              <a:buSzPct val="100000"/>
            </a:pPr>
            <a:r>
              <a:rPr lang="en-US" sz="2400"/>
              <a:t>0-1</a:t>
            </a:r>
          </a:p>
          <a:p>
            <a:pPr marL="1371600" lvl="2" indent="-381000" rtl="0">
              <a:spcBef>
                <a:spcPts val="0"/>
              </a:spcBef>
              <a:buSzPct val="100000"/>
            </a:pPr>
            <a:r>
              <a:rPr lang="en-US" sz="2400"/>
              <a:t>Closer to 1, the better the test</a:t>
            </a:r>
          </a:p>
          <a:p>
            <a:pPr marL="1371600" lvl="2" indent="-381000">
              <a:spcBef>
                <a:spcPts val="0"/>
              </a:spcBef>
              <a:buSzPct val="100000"/>
            </a:pPr>
            <a:r>
              <a:rPr lang="en-US" sz="2400"/>
              <a:t>&gt; 0.50  considered a good test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chemeClr val="lt1"/>
              </a:buClr>
              <a:buSzPct val="25000"/>
              <a:buFont typeface="Calibri"/>
              <a:buNone/>
            </a:pPr>
            <a:r>
              <a:rPr lang="en-US" sz="4400" b="0" i="0" u="none" strike="noStrike" cap="none">
                <a:solidFill>
                  <a:schemeClr val="lt1"/>
                </a:solidFill>
                <a:latin typeface="Calibri"/>
                <a:ea typeface="Calibri"/>
                <a:cs typeface="Calibri"/>
                <a:sym typeface="Calibri"/>
              </a:rPr>
              <a:t>Test Analysis Statistics: </a:t>
            </a:r>
            <a:r>
              <a:rPr lang="en-US"/>
              <a:t>T</a:t>
            </a:r>
            <a:r>
              <a:rPr lang="en-US" sz="4400" b="0" i="0" u="none" strike="noStrike" cap="none">
                <a:solidFill>
                  <a:schemeClr val="lt1"/>
                </a:solidFill>
                <a:latin typeface="Calibri"/>
                <a:ea typeface="Calibri"/>
                <a:cs typeface="Calibri"/>
                <a:sym typeface="Calibri"/>
              </a:rPr>
              <a:t>est </a:t>
            </a:r>
            <a:r>
              <a:rPr lang="en-US"/>
              <a:t>I</a:t>
            </a:r>
            <a:r>
              <a:rPr lang="en-US" sz="4400" b="0" i="0" u="none" strike="noStrike" cap="none">
                <a:solidFill>
                  <a:schemeClr val="lt1"/>
                </a:solidFill>
                <a:latin typeface="Calibri"/>
                <a:ea typeface="Calibri"/>
                <a:cs typeface="Calibri"/>
                <a:sym typeface="Calibri"/>
              </a:rPr>
              <a:t>tems</a:t>
            </a:r>
          </a:p>
        </p:txBody>
      </p:sp>
      <p:sp>
        <p:nvSpPr>
          <p:cNvPr id="113" name="Shape 113"/>
          <p:cNvSpPr txBox="1">
            <a:spLocks noGrp="1"/>
          </p:cNvSpPr>
          <p:nvPr>
            <p:ph type="body" idx="1"/>
          </p:nvPr>
        </p:nvSpPr>
        <p:spPr>
          <a:xfrm>
            <a:off x="457200" y="1600200"/>
            <a:ext cx="4038600" cy="3784800"/>
          </a:xfrm>
          <a:prstGeom prst="rect">
            <a:avLst/>
          </a:prstGeom>
          <a:noFill/>
          <a:ln>
            <a:noFill/>
          </a:ln>
        </p:spPr>
        <p:txBody>
          <a:bodyPr lIns="91425" tIns="91425" rIns="91425" bIns="91425" anchor="t" anchorCtr="0">
            <a:noAutofit/>
          </a:bodyPr>
          <a:lstStyle/>
          <a:p>
            <a:pPr marL="342900" marR="0" lvl="0" indent="266700" algn="l" rtl="0">
              <a:lnSpc>
                <a:spcPct val="100000"/>
              </a:lnSpc>
              <a:spcBef>
                <a:spcPts val="0"/>
              </a:spcBef>
              <a:spcAft>
                <a:spcPts val="0"/>
              </a:spcAft>
              <a:buClr>
                <a:srgbClr val="17365D"/>
              </a:buClr>
              <a:buSzPct val="106666"/>
              <a:buFont typeface="Arial"/>
              <a:buNone/>
            </a:pPr>
            <a:r>
              <a:rPr lang="en-US" sz="3000">
                <a:solidFill>
                  <a:srgbClr val="0000FF"/>
                </a:solidFill>
              </a:rPr>
              <a:t>Item Difficulty</a:t>
            </a:r>
            <a:r>
              <a:rPr lang="en-US" sz="3200"/>
              <a:t>	</a:t>
            </a:r>
          </a:p>
          <a:p>
            <a:pPr marL="0" marR="0" lvl="0" indent="0" rtl="0">
              <a:lnSpc>
                <a:spcPct val="100000"/>
              </a:lnSpc>
              <a:spcBef>
                <a:spcPts val="0"/>
              </a:spcBef>
              <a:spcAft>
                <a:spcPts val="0"/>
              </a:spcAft>
              <a:buNone/>
            </a:pPr>
            <a:r>
              <a:rPr lang="en-US" sz="2400" i="1"/>
              <a:t>p</a:t>
            </a:r>
            <a:r>
              <a:rPr lang="en-US" sz="2400"/>
              <a:t>-value </a:t>
            </a:r>
            <a:r>
              <a:rPr lang="en-US" sz="1800"/>
              <a:t>(0-1)</a:t>
            </a:r>
          </a:p>
          <a:p>
            <a:pPr marL="457200" marR="0" lvl="0" indent="-342900" rtl="0">
              <a:lnSpc>
                <a:spcPct val="100000"/>
              </a:lnSpc>
              <a:spcBef>
                <a:spcPts val="0"/>
              </a:spcBef>
              <a:spcAft>
                <a:spcPts val="0"/>
              </a:spcAft>
              <a:buSzPct val="100000"/>
            </a:pPr>
            <a:r>
              <a:rPr lang="en-US" sz="1800"/>
              <a:t>Closer to 1, easier the question</a:t>
            </a:r>
          </a:p>
          <a:p>
            <a:pPr marL="0" marR="0" lvl="0" indent="0" rtl="0">
              <a:lnSpc>
                <a:spcPct val="100000"/>
              </a:lnSpc>
              <a:spcBef>
                <a:spcPts val="0"/>
              </a:spcBef>
              <a:spcAft>
                <a:spcPts val="0"/>
              </a:spcAft>
              <a:buNone/>
            </a:pPr>
            <a:endParaRPr sz="1800"/>
          </a:p>
          <a:p>
            <a:pPr marL="0" marR="0" lvl="0" indent="0" rtl="0">
              <a:lnSpc>
                <a:spcPct val="100000"/>
              </a:lnSpc>
              <a:spcBef>
                <a:spcPts val="0"/>
              </a:spcBef>
              <a:spcAft>
                <a:spcPts val="0"/>
              </a:spcAft>
              <a:buNone/>
            </a:pPr>
            <a:endParaRPr sz="2400"/>
          </a:p>
          <a:p>
            <a:pPr marL="0" marR="0" lvl="0" indent="0" rtl="0">
              <a:lnSpc>
                <a:spcPct val="100000"/>
              </a:lnSpc>
              <a:spcBef>
                <a:spcPts val="0"/>
              </a:spcBef>
              <a:spcAft>
                <a:spcPts val="0"/>
              </a:spcAft>
              <a:buNone/>
            </a:pPr>
            <a:endParaRPr sz="2400"/>
          </a:p>
          <a:p>
            <a:pPr marL="0" marR="0" lvl="0" indent="0" rtl="0">
              <a:lnSpc>
                <a:spcPct val="100000"/>
              </a:lnSpc>
              <a:spcBef>
                <a:spcPts val="0"/>
              </a:spcBef>
              <a:spcAft>
                <a:spcPts val="0"/>
              </a:spcAft>
              <a:buNone/>
            </a:pPr>
            <a:endParaRPr sz="2400"/>
          </a:p>
          <a:p>
            <a:pPr marL="0" marR="0" lvl="0" indent="0" rtl="0">
              <a:lnSpc>
                <a:spcPct val="100000"/>
              </a:lnSpc>
              <a:spcBef>
                <a:spcPts val="0"/>
              </a:spcBef>
              <a:spcAft>
                <a:spcPts val="0"/>
              </a:spcAft>
              <a:buNone/>
            </a:pPr>
            <a:endParaRPr sz="2400"/>
          </a:p>
          <a:p>
            <a:pPr marL="0" marR="0" lvl="0" indent="0" rtl="0">
              <a:lnSpc>
                <a:spcPct val="100000"/>
              </a:lnSpc>
              <a:spcBef>
                <a:spcPts val="0"/>
              </a:spcBef>
              <a:spcAft>
                <a:spcPts val="0"/>
              </a:spcAft>
              <a:buNone/>
            </a:pPr>
            <a:endParaRPr sz="2400"/>
          </a:p>
          <a:p>
            <a:pPr marL="0" marR="0" lvl="0" indent="0" rtl="0">
              <a:lnSpc>
                <a:spcPct val="100000"/>
              </a:lnSpc>
              <a:spcBef>
                <a:spcPts val="0"/>
              </a:spcBef>
              <a:spcAft>
                <a:spcPts val="0"/>
              </a:spcAft>
              <a:buNone/>
            </a:pPr>
            <a:endParaRPr sz="2400"/>
          </a:p>
          <a:p>
            <a:pPr marL="0" marR="0" lvl="0" indent="0" rtl="0">
              <a:lnSpc>
                <a:spcPct val="100000"/>
              </a:lnSpc>
              <a:spcBef>
                <a:spcPts val="0"/>
              </a:spcBef>
              <a:spcAft>
                <a:spcPts val="0"/>
              </a:spcAft>
              <a:buNone/>
            </a:pPr>
            <a:endParaRPr sz="2400"/>
          </a:p>
        </p:txBody>
      </p:sp>
      <p:sp>
        <p:nvSpPr>
          <p:cNvPr id="114" name="Shape 114"/>
          <p:cNvSpPr txBox="1">
            <a:spLocks noGrp="1"/>
          </p:cNvSpPr>
          <p:nvPr>
            <p:ph type="body" idx="2"/>
          </p:nvPr>
        </p:nvSpPr>
        <p:spPr>
          <a:prstGeom prst="rect">
            <a:avLst/>
          </a:prstGeom>
        </p:spPr>
        <p:txBody>
          <a:bodyPr lIns="91425" tIns="91425" rIns="91425" bIns="91425" anchor="t" anchorCtr="0">
            <a:noAutofit/>
          </a:bodyPr>
          <a:lstStyle/>
          <a:p>
            <a:pPr lvl="0" rtl="0">
              <a:spcBef>
                <a:spcPts val="0"/>
              </a:spcBef>
              <a:buNone/>
            </a:pPr>
            <a:r>
              <a:rPr lang="en-US" sz="3000" dirty="0">
                <a:solidFill>
                  <a:srgbClr val="0000FF"/>
                </a:solidFill>
              </a:rPr>
              <a:t>Item Discrimination</a:t>
            </a:r>
          </a:p>
          <a:p>
            <a:pPr marL="0" lvl="0" indent="0" rtl="0">
              <a:spcBef>
                <a:spcPts val="0"/>
              </a:spcBef>
              <a:buNone/>
            </a:pPr>
            <a:r>
              <a:rPr lang="en-US" sz="2400" dirty="0"/>
              <a:t>Point biserial </a:t>
            </a:r>
            <a:r>
              <a:rPr lang="en-US" sz="1800" dirty="0"/>
              <a:t>(-1.0 to +1.0)</a:t>
            </a:r>
            <a:r>
              <a:rPr lang="en-US" sz="2400" dirty="0"/>
              <a:t> </a:t>
            </a:r>
          </a:p>
          <a:p>
            <a:pPr marL="457200" lvl="0" indent="-342900" rtl="0">
              <a:spcBef>
                <a:spcPts val="0"/>
              </a:spcBef>
              <a:buSzPct val="100000"/>
            </a:pPr>
            <a:r>
              <a:rPr lang="en-US" sz="1800" dirty="0"/>
              <a:t>Discriminates between high scoring students &amp; low scoring students</a:t>
            </a:r>
          </a:p>
          <a:p>
            <a:pPr marL="0" lvl="0" indent="0" rtl="0">
              <a:spcBef>
                <a:spcPts val="0"/>
              </a:spcBef>
              <a:buNone/>
            </a:pPr>
            <a:endParaRPr sz="2400" dirty="0"/>
          </a:p>
        </p:txBody>
      </p:sp>
      <p:graphicFrame>
        <p:nvGraphicFramePr>
          <p:cNvPr id="115" name="Shape 115"/>
          <p:cNvGraphicFramePr/>
          <p:nvPr/>
        </p:nvGraphicFramePr>
        <p:xfrm>
          <a:off x="713175" y="3393800"/>
          <a:ext cx="2803750" cy="1813200"/>
        </p:xfrm>
        <a:graphic>
          <a:graphicData uri="http://schemas.openxmlformats.org/drawingml/2006/table">
            <a:tbl>
              <a:tblPr>
                <a:noFill/>
                <a:tableStyleId>{A0958551-883D-4E3C-91F2-738DAB1826DA}</a:tableStyleId>
              </a:tblPr>
              <a:tblGrid>
                <a:gridCol w="1401875">
                  <a:extLst>
                    <a:ext uri="{9D8B030D-6E8A-4147-A177-3AD203B41FA5}">
                      <a16:colId xmlns:a16="http://schemas.microsoft.com/office/drawing/2014/main" xmlns="" val="20000"/>
                    </a:ext>
                  </a:extLst>
                </a:gridCol>
                <a:gridCol w="1401875">
                  <a:extLst>
                    <a:ext uri="{9D8B030D-6E8A-4147-A177-3AD203B41FA5}">
                      <a16:colId xmlns:a16="http://schemas.microsoft.com/office/drawing/2014/main" xmlns="" val="20001"/>
                    </a:ext>
                  </a:extLst>
                </a:gridCol>
              </a:tblGrid>
              <a:tr h="604400">
                <a:tc>
                  <a:txBody>
                    <a:bodyPr/>
                    <a:lstStyle/>
                    <a:p>
                      <a:pPr lvl="0" algn="ctr">
                        <a:spcBef>
                          <a:spcPts val="0"/>
                        </a:spcBef>
                        <a:buNone/>
                      </a:pPr>
                      <a:r>
                        <a:rPr lang="en-US"/>
                        <a:t>&lt; 0.30</a:t>
                      </a:r>
                    </a:p>
                  </a:txBody>
                  <a:tcPr marL="91425" marR="91425" marT="91425" marB="91425">
                    <a:lnL w="9525" cap="flat" cmpd="sng">
                      <a:solidFill>
                        <a:srgbClr val="0000FF"/>
                      </a:solidFill>
                      <a:prstDash val="solid"/>
                      <a:round/>
                      <a:headEnd type="none" w="med" len="med"/>
                      <a:tailEnd type="none" w="med" len="med"/>
                    </a:lnL>
                    <a:lnR w="9525" cap="flat" cmpd="sng">
                      <a:solidFill>
                        <a:srgbClr val="0000FF"/>
                      </a:solidFill>
                      <a:prstDash val="solid"/>
                      <a:round/>
                      <a:headEnd type="none" w="med" len="med"/>
                      <a:tailEnd type="none" w="med" len="med"/>
                    </a:lnR>
                    <a:lnT w="9525" cap="flat" cmpd="sng">
                      <a:solidFill>
                        <a:srgbClr val="0000FF"/>
                      </a:solidFill>
                      <a:prstDash val="solid"/>
                      <a:round/>
                      <a:headEnd type="none" w="med" len="med"/>
                      <a:tailEnd type="none" w="med" len="med"/>
                    </a:lnT>
                    <a:lnB w="9525" cap="flat" cmpd="sng">
                      <a:solidFill>
                        <a:srgbClr val="0000FF"/>
                      </a:solidFill>
                      <a:prstDash val="solid"/>
                      <a:round/>
                      <a:headEnd type="none" w="med" len="med"/>
                      <a:tailEnd type="none" w="med" len="med"/>
                    </a:lnB>
                  </a:tcPr>
                </a:tc>
                <a:tc>
                  <a:txBody>
                    <a:bodyPr/>
                    <a:lstStyle/>
                    <a:p>
                      <a:pPr lvl="0" algn="ctr">
                        <a:spcBef>
                          <a:spcPts val="0"/>
                        </a:spcBef>
                        <a:buNone/>
                      </a:pPr>
                      <a:r>
                        <a:rPr lang="en-US"/>
                        <a:t>Too Difficult</a:t>
                      </a:r>
                    </a:p>
                  </a:txBody>
                  <a:tcPr marL="91425" marR="91425" marT="91425" marB="91425">
                    <a:lnL w="9525" cap="flat" cmpd="sng">
                      <a:solidFill>
                        <a:srgbClr val="0000FF"/>
                      </a:solidFill>
                      <a:prstDash val="solid"/>
                      <a:round/>
                      <a:headEnd type="none" w="med" len="med"/>
                      <a:tailEnd type="none" w="med" len="med"/>
                    </a:lnL>
                    <a:lnR w="9525" cap="flat" cmpd="sng">
                      <a:solidFill>
                        <a:srgbClr val="0000FF"/>
                      </a:solidFill>
                      <a:prstDash val="solid"/>
                      <a:round/>
                      <a:headEnd type="none" w="med" len="med"/>
                      <a:tailEnd type="none" w="med" len="med"/>
                    </a:lnR>
                    <a:lnT w="9525" cap="flat" cmpd="sng">
                      <a:solidFill>
                        <a:srgbClr val="0000FF"/>
                      </a:solidFill>
                      <a:prstDash val="solid"/>
                      <a:round/>
                      <a:headEnd type="none" w="med" len="med"/>
                      <a:tailEnd type="none" w="med" len="med"/>
                    </a:lnT>
                    <a:lnB w="9525" cap="flat" cmpd="sng">
                      <a:solidFill>
                        <a:srgbClr val="0000FF"/>
                      </a:solidFill>
                      <a:prstDash val="solid"/>
                      <a:round/>
                      <a:headEnd type="none" w="med" len="med"/>
                      <a:tailEnd type="none" w="med" len="med"/>
                    </a:lnB>
                  </a:tcPr>
                </a:tc>
                <a:extLst>
                  <a:ext uri="{0D108BD9-81ED-4DB2-BD59-A6C34878D82A}">
                    <a16:rowId xmlns:a16="http://schemas.microsoft.com/office/drawing/2014/main" xmlns="" val="10000"/>
                  </a:ext>
                </a:extLst>
              </a:tr>
              <a:tr h="604400">
                <a:tc>
                  <a:txBody>
                    <a:bodyPr/>
                    <a:lstStyle/>
                    <a:p>
                      <a:pPr lvl="0" algn="ctr">
                        <a:spcBef>
                          <a:spcPts val="0"/>
                        </a:spcBef>
                        <a:buNone/>
                      </a:pPr>
                      <a:r>
                        <a:rPr lang="en-US">
                          <a:solidFill>
                            <a:srgbClr val="9900FF"/>
                          </a:solidFill>
                        </a:rPr>
                        <a:t>0.40 - 0.80</a:t>
                      </a:r>
                    </a:p>
                  </a:txBody>
                  <a:tcPr marL="91425" marR="91425" marT="91425" marB="91425">
                    <a:lnL w="9525" cap="flat" cmpd="sng">
                      <a:solidFill>
                        <a:srgbClr val="0000FF"/>
                      </a:solidFill>
                      <a:prstDash val="solid"/>
                      <a:round/>
                      <a:headEnd type="none" w="med" len="med"/>
                      <a:tailEnd type="none" w="med" len="med"/>
                    </a:lnL>
                    <a:lnR w="9525" cap="flat" cmpd="sng">
                      <a:solidFill>
                        <a:srgbClr val="0000FF"/>
                      </a:solidFill>
                      <a:prstDash val="solid"/>
                      <a:round/>
                      <a:headEnd type="none" w="med" len="med"/>
                      <a:tailEnd type="none" w="med" len="med"/>
                    </a:lnR>
                    <a:lnT w="9525" cap="flat" cmpd="sng">
                      <a:solidFill>
                        <a:srgbClr val="0000FF"/>
                      </a:solidFill>
                      <a:prstDash val="solid"/>
                      <a:round/>
                      <a:headEnd type="none" w="med" len="med"/>
                      <a:tailEnd type="none" w="med" len="med"/>
                    </a:lnT>
                    <a:lnB w="9525" cap="flat" cmpd="sng">
                      <a:solidFill>
                        <a:srgbClr val="0000FF"/>
                      </a:solidFill>
                      <a:prstDash val="solid"/>
                      <a:round/>
                      <a:headEnd type="none" w="med" len="med"/>
                      <a:tailEnd type="none" w="med" len="med"/>
                    </a:lnB>
                    <a:solidFill>
                      <a:srgbClr val="D9D2E9"/>
                    </a:solidFill>
                  </a:tcPr>
                </a:tc>
                <a:tc>
                  <a:txBody>
                    <a:bodyPr/>
                    <a:lstStyle/>
                    <a:p>
                      <a:pPr lvl="0" algn="ctr">
                        <a:spcBef>
                          <a:spcPts val="0"/>
                        </a:spcBef>
                        <a:buNone/>
                      </a:pPr>
                      <a:r>
                        <a:rPr lang="en-US">
                          <a:solidFill>
                            <a:srgbClr val="9900FF"/>
                          </a:solidFill>
                        </a:rPr>
                        <a:t>Good</a:t>
                      </a:r>
                    </a:p>
                  </a:txBody>
                  <a:tcPr marL="91425" marR="91425" marT="91425" marB="91425">
                    <a:lnL w="9525" cap="flat" cmpd="sng">
                      <a:solidFill>
                        <a:srgbClr val="0000FF"/>
                      </a:solidFill>
                      <a:prstDash val="solid"/>
                      <a:round/>
                      <a:headEnd type="none" w="med" len="med"/>
                      <a:tailEnd type="none" w="med" len="med"/>
                    </a:lnL>
                    <a:lnR w="9525" cap="flat" cmpd="sng">
                      <a:solidFill>
                        <a:srgbClr val="0000FF"/>
                      </a:solidFill>
                      <a:prstDash val="solid"/>
                      <a:round/>
                      <a:headEnd type="none" w="med" len="med"/>
                      <a:tailEnd type="none" w="med" len="med"/>
                    </a:lnR>
                    <a:lnT w="9525" cap="flat" cmpd="sng">
                      <a:solidFill>
                        <a:srgbClr val="0000FF"/>
                      </a:solidFill>
                      <a:prstDash val="solid"/>
                      <a:round/>
                      <a:headEnd type="none" w="med" len="med"/>
                      <a:tailEnd type="none" w="med" len="med"/>
                    </a:lnT>
                    <a:lnB w="9525" cap="flat" cmpd="sng">
                      <a:solidFill>
                        <a:srgbClr val="0000FF"/>
                      </a:solidFill>
                      <a:prstDash val="solid"/>
                      <a:round/>
                      <a:headEnd type="none" w="med" len="med"/>
                      <a:tailEnd type="none" w="med" len="med"/>
                    </a:lnB>
                    <a:solidFill>
                      <a:srgbClr val="D9D2E9"/>
                    </a:solidFill>
                  </a:tcPr>
                </a:tc>
                <a:extLst>
                  <a:ext uri="{0D108BD9-81ED-4DB2-BD59-A6C34878D82A}">
                    <a16:rowId xmlns:a16="http://schemas.microsoft.com/office/drawing/2014/main" xmlns="" val="10001"/>
                  </a:ext>
                </a:extLst>
              </a:tr>
              <a:tr h="604400">
                <a:tc>
                  <a:txBody>
                    <a:bodyPr/>
                    <a:lstStyle/>
                    <a:p>
                      <a:pPr lvl="0" algn="ctr">
                        <a:spcBef>
                          <a:spcPts val="0"/>
                        </a:spcBef>
                        <a:buNone/>
                      </a:pPr>
                      <a:r>
                        <a:rPr lang="en-US"/>
                        <a:t> &gt; 0.80 </a:t>
                      </a:r>
                    </a:p>
                  </a:txBody>
                  <a:tcPr marL="91425" marR="91425" marT="91425" marB="91425">
                    <a:lnL w="9525" cap="flat" cmpd="sng">
                      <a:solidFill>
                        <a:srgbClr val="0000FF"/>
                      </a:solidFill>
                      <a:prstDash val="solid"/>
                      <a:round/>
                      <a:headEnd type="none" w="med" len="med"/>
                      <a:tailEnd type="none" w="med" len="med"/>
                    </a:lnL>
                    <a:lnR w="9525" cap="flat" cmpd="sng">
                      <a:solidFill>
                        <a:srgbClr val="0000FF"/>
                      </a:solidFill>
                      <a:prstDash val="solid"/>
                      <a:round/>
                      <a:headEnd type="none" w="med" len="med"/>
                      <a:tailEnd type="none" w="med" len="med"/>
                    </a:lnR>
                    <a:lnT w="9525" cap="flat" cmpd="sng">
                      <a:solidFill>
                        <a:srgbClr val="0000FF"/>
                      </a:solidFill>
                      <a:prstDash val="solid"/>
                      <a:round/>
                      <a:headEnd type="none" w="med" len="med"/>
                      <a:tailEnd type="none" w="med" len="med"/>
                    </a:lnT>
                    <a:lnB w="9525" cap="flat" cmpd="sng">
                      <a:solidFill>
                        <a:srgbClr val="0000FF"/>
                      </a:solidFill>
                      <a:prstDash val="solid"/>
                      <a:round/>
                      <a:headEnd type="none" w="med" len="med"/>
                      <a:tailEnd type="none" w="med" len="med"/>
                    </a:lnB>
                  </a:tcPr>
                </a:tc>
                <a:tc>
                  <a:txBody>
                    <a:bodyPr/>
                    <a:lstStyle/>
                    <a:p>
                      <a:pPr lvl="0" algn="ctr">
                        <a:spcBef>
                          <a:spcPts val="0"/>
                        </a:spcBef>
                        <a:buNone/>
                      </a:pPr>
                      <a:r>
                        <a:rPr lang="en-US"/>
                        <a:t>Too Easy</a:t>
                      </a:r>
                    </a:p>
                  </a:txBody>
                  <a:tcPr marL="91425" marR="91425" marT="91425" marB="91425">
                    <a:lnL w="9525" cap="flat" cmpd="sng">
                      <a:solidFill>
                        <a:srgbClr val="0000FF"/>
                      </a:solidFill>
                      <a:prstDash val="solid"/>
                      <a:round/>
                      <a:headEnd type="none" w="med" len="med"/>
                      <a:tailEnd type="none" w="med" len="med"/>
                    </a:lnL>
                    <a:lnR w="9525" cap="flat" cmpd="sng">
                      <a:solidFill>
                        <a:srgbClr val="0000FF"/>
                      </a:solidFill>
                      <a:prstDash val="solid"/>
                      <a:round/>
                      <a:headEnd type="none" w="med" len="med"/>
                      <a:tailEnd type="none" w="med" len="med"/>
                    </a:lnR>
                    <a:lnT w="9525" cap="flat" cmpd="sng">
                      <a:solidFill>
                        <a:srgbClr val="0000FF"/>
                      </a:solidFill>
                      <a:prstDash val="solid"/>
                      <a:round/>
                      <a:headEnd type="none" w="med" len="med"/>
                      <a:tailEnd type="none" w="med" len="med"/>
                    </a:lnT>
                    <a:lnB w="9525" cap="flat" cmpd="sng">
                      <a:solidFill>
                        <a:srgbClr val="0000FF"/>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graphicFrame>
        <p:nvGraphicFramePr>
          <p:cNvPr id="116" name="Shape 116"/>
          <p:cNvGraphicFramePr/>
          <p:nvPr/>
        </p:nvGraphicFramePr>
        <p:xfrm>
          <a:off x="5324250" y="3393800"/>
          <a:ext cx="3104650" cy="2063440"/>
        </p:xfrm>
        <a:graphic>
          <a:graphicData uri="http://schemas.openxmlformats.org/drawingml/2006/table">
            <a:tbl>
              <a:tblPr>
                <a:noFill/>
                <a:tableStyleId>{A0958551-883D-4E3C-91F2-738DAB1826DA}</a:tableStyleId>
              </a:tblPr>
              <a:tblGrid>
                <a:gridCol w="1269025">
                  <a:extLst>
                    <a:ext uri="{9D8B030D-6E8A-4147-A177-3AD203B41FA5}">
                      <a16:colId xmlns:a16="http://schemas.microsoft.com/office/drawing/2014/main" xmlns="" val="20000"/>
                    </a:ext>
                  </a:extLst>
                </a:gridCol>
                <a:gridCol w="1835625">
                  <a:extLst>
                    <a:ext uri="{9D8B030D-6E8A-4147-A177-3AD203B41FA5}">
                      <a16:colId xmlns:a16="http://schemas.microsoft.com/office/drawing/2014/main" xmlns="" val="20001"/>
                    </a:ext>
                  </a:extLst>
                </a:gridCol>
              </a:tblGrid>
              <a:tr h="381000">
                <a:tc>
                  <a:txBody>
                    <a:bodyPr/>
                    <a:lstStyle/>
                    <a:p>
                      <a:pPr lvl="0" algn="ctr" rtl="0">
                        <a:lnSpc>
                          <a:spcPct val="115000"/>
                        </a:lnSpc>
                        <a:spcBef>
                          <a:spcPts val="0"/>
                        </a:spcBef>
                        <a:buNone/>
                      </a:pPr>
                      <a:r>
                        <a:rPr lang="en-US">
                          <a:solidFill>
                            <a:srgbClr val="9900FF"/>
                          </a:solidFill>
                        </a:rPr>
                        <a:t>&gt; 0.40</a:t>
                      </a:r>
                    </a:p>
                  </a:txBody>
                  <a:tcPr marL="68575" marR="68575" marT="91425" marB="91425">
                    <a:lnL w="12700" cap="flat" cmpd="sng">
                      <a:solidFill>
                        <a:srgbClr val="0000FF"/>
                      </a:solidFill>
                      <a:prstDash val="solid"/>
                      <a:round/>
                      <a:headEnd type="none" w="med" len="med"/>
                      <a:tailEnd type="none" w="med" len="med"/>
                    </a:lnL>
                    <a:lnR w="12700" cap="flat" cmpd="sng">
                      <a:solidFill>
                        <a:srgbClr val="0000FF"/>
                      </a:solidFill>
                      <a:prstDash val="solid"/>
                      <a:round/>
                      <a:headEnd type="none" w="med" len="med"/>
                      <a:tailEnd type="none" w="med" len="med"/>
                    </a:lnR>
                    <a:lnT w="12700" cap="flat" cmpd="sng">
                      <a:solidFill>
                        <a:srgbClr val="0000FF"/>
                      </a:solidFill>
                      <a:prstDash val="solid"/>
                      <a:round/>
                      <a:headEnd type="none" w="med" len="med"/>
                      <a:tailEnd type="none" w="med" len="med"/>
                    </a:lnT>
                    <a:lnB w="12700" cap="flat" cmpd="sng">
                      <a:solidFill>
                        <a:srgbClr val="0000FF"/>
                      </a:solidFill>
                      <a:prstDash val="solid"/>
                      <a:round/>
                      <a:headEnd type="none" w="med" len="med"/>
                      <a:tailEnd type="none" w="med" len="med"/>
                    </a:lnB>
                    <a:solidFill>
                      <a:srgbClr val="D9D2E9"/>
                    </a:solidFill>
                  </a:tcPr>
                </a:tc>
                <a:tc>
                  <a:txBody>
                    <a:bodyPr/>
                    <a:lstStyle/>
                    <a:p>
                      <a:pPr lvl="0" algn="ctr" rtl="0">
                        <a:lnSpc>
                          <a:spcPct val="115000"/>
                        </a:lnSpc>
                        <a:spcBef>
                          <a:spcPts val="0"/>
                        </a:spcBef>
                        <a:buNone/>
                      </a:pPr>
                      <a:r>
                        <a:rPr lang="en-US">
                          <a:solidFill>
                            <a:srgbClr val="9900FF"/>
                          </a:solidFill>
                        </a:rPr>
                        <a:t>Very good</a:t>
                      </a:r>
                    </a:p>
                  </a:txBody>
                  <a:tcPr marL="68575" marR="68575" marT="91425" marB="91425">
                    <a:lnL w="12700" cap="flat" cmpd="sng">
                      <a:solidFill>
                        <a:srgbClr val="0000FF"/>
                      </a:solidFill>
                      <a:prstDash val="solid"/>
                      <a:round/>
                      <a:headEnd type="none" w="med" len="med"/>
                      <a:tailEnd type="none" w="med" len="med"/>
                    </a:lnL>
                    <a:lnR w="12700" cap="flat" cmpd="sng">
                      <a:solidFill>
                        <a:srgbClr val="0000FF"/>
                      </a:solidFill>
                      <a:prstDash val="solid"/>
                      <a:round/>
                      <a:headEnd type="none" w="med" len="med"/>
                      <a:tailEnd type="none" w="med" len="med"/>
                    </a:lnR>
                    <a:lnT w="12700" cap="flat" cmpd="sng">
                      <a:solidFill>
                        <a:srgbClr val="0000FF"/>
                      </a:solidFill>
                      <a:prstDash val="solid"/>
                      <a:round/>
                      <a:headEnd type="none" w="med" len="med"/>
                      <a:tailEnd type="none" w="med" len="med"/>
                    </a:lnT>
                    <a:lnB w="12700" cap="flat" cmpd="sng">
                      <a:solidFill>
                        <a:srgbClr val="0000FF"/>
                      </a:solidFill>
                      <a:prstDash val="solid"/>
                      <a:round/>
                      <a:headEnd type="none" w="med" len="med"/>
                      <a:tailEnd type="none" w="med" len="med"/>
                    </a:lnB>
                    <a:solidFill>
                      <a:srgbClr val="D9D2E9"/>
                    </a:solidFill>
                  </a:tcPr>
                </a:tc>
                <a:extLst>
                  <a:ext uri="{0D108BD9-81ED-4DB2-BD59-A6C34878D82A}">
                    <a16:rowId xmlns:a16="http://schemas.microsoft.com/office/drawing/2014/main" xmlns="" val="10000"/>
                  </a:ext>
                </a:extLst>
              </a:tr>
              <a:tr h="381000">
                <a:tc>
                  <a:txBody>
                    <a:bodyPr/>
                    <a:lstStyle/>
                    <a:p>
                      <a:pPr lvl="0" algn="ctr" rtl="0">
                        <a:lnSpc>
                          <a:spcPct val="115000"/>
                        </a:lnSpc>
                        <a:spcBef>
                          <a:spcPts val="0"/>
                        </a:spcBef>
                        <a:buNone/>
                      </a:pPr>
                      <a:r>
                        <a:rPr lang="en-US"/>
                        <a:t>0.30 – 0.39</a:t>
                      </a:r>
                    </a:p>
                  </a:txBody>
                  <a:tcPr marL="68575" marR="68575" marT="91425" marB="91425">
                    <a:lnL w="12700" cap="flat" cmpd="sng">
                      <a:solidFill>
                        <a:srgbClr val="0000FF"/>
                      </a:solidFill>
                      <a:prstDash val="solid"/>
                      <a:round/>
                      <a:headEnd type="none" w="med" len="med"/>
                      <a:tailEnd type="none" w="med" len="med"/>
                    </a:lnL>
                    <a:lnR w="12700" cap="flat" cmpd="sng">
                      <a:solidFill>
                        <a:srgbClr val="0000FF"/>
                      </a:solidFill>
                      <a:prstDash val="solid"/>
                      <a:round/>
                      <a:headEnd type="none" w="med" len="med"/>
                      <a:tailEnd type="none" w="med" len="med"/>
                    </a:lnR>
                    <a:lnT w="12700" cap="flat" cmpd="sng">
                      <a:solidFill>
                        <a:srgbClr val="0000FF"/>
                      </a:solidFill>
                      <a:prstDash val="solid"/>
                      <a:round/>
                      <a:headEnd type="none" w="med" len="med"/>
                      <a:tailEnd type="none" w="med" len="med"/>
                    </a:lnT>
                    <a:lnB w="12700" cap="flat" cmpd="sng">
                      <a:solidFill>
                        <a:srgbClr val="0000FF"/>
                      </a:solidFill>
                      <a:prstDash val="solid"/>
                      <a:round/>
                      <a:headEnd type="none" w="med" len="med"/>
                      <a:tailEnd type="none" w="med" len="med"/>
                    </a:lnB>
                  </a:tcPr>
                </a:tc>
                <a:tc>
                  <a:txBody>
                    <a:bodyPr/>
                    <a:lstStyle/>
                    <a:p>
                      <a:pPr lvl="0" algn="ctr" rtl="0">
                        <a:lnSpc>
                          <a:spcPct val="115000"/>
                        </a:lnSpc>
                        <a:spcBef>
                          <a:spcPts val="0"/>
                        </a:spcBef>
                        <a:buNone/>
                      </a:pPr>
                      <a:r>
                        <a:rPr lang="en-US" sz="1100"/>
                        <a:t>Reasonably good</a:t>
                      </a:r>
                    </a:p>
                    <a:p>
                      <a:pPr lvl="0" algn="ctr" rtl="0">
                        <a:lnSpc>
                          <a:spcPct val="115000"/>
                        </a:lnSpc>
                        <a:spcBef>
                          <a:spcPts val="0"/>
                        </a:spcBef>
                        <a:buNone/>
                      </a:pPr>
                      <a:r>
                        <a:rPr lang="en-US" sz="1100" i="1"/>
                        <a:t>Subject to improvement</a:t>
                      </a:r>
                    </a:p>
                  </a:txBody>
                  <a:tcPr marL="68575" marR="68575" marT="91425" marB="91425">
                    <a:lnL w="12700" cap="flat" cmpd="sng">
                      <a:solidFill>
                        <a:srgbClr val="0000FF"/>
                      </a:solidFill>
                      <a:prstDash val="solid"/>
                      <a:round/>
                      <a:headEnd type="none" w="med" len="med"/>
                      <a:tailEnd type="none" w="med" len="med"/>
                    </a:lnL>
                    <a:lnR w="12700" cap="flat" cmpd="sng">
                      <a:solidFill>
                        <a:srgbClr val="0000FF"/>
                      </a:solidFill>
                      <a:prstDash val="solid"/>
                      <a:round/>
                      <a:headEnd type="none" w="med" len="med"/>
                      <a:tailEnd type="none" w="med" len="med"/>
                    </a:lnR>
                    <a:lnT w="12700" cap="flat" cmpd="sng">
                      <a:solidFill>
                        <a:srgbClr val="0000FF"/>
                      </a:solidFill>
                      <a:prstDash val="solid"/>
                      <a:round/>
                      <a:headEnd type="none" w="med" len="med"/>
                      <a:tailEnd type="none" w="med" len="med"/>
                    </a:lnT>
                    <a:lnB w="12700" cap="flat" cmpd="sng">
                      <a:solidFill>
                        <a:srgbClr val="0000FF"/>
                      </a:solidFill>
                      <a:prstDash val="solid"/>
                      <a:round/>
                      <a:headEnd type="none" w="med" len="med"/>
                      <a:tailEnd type="none" w="med" len="med"/>
                    </a:lnB>
                  </a:tcPr>
                </a:tc>
                <a:extLst>
                  <a:ext uri="{0D108BD9-81ED-4DB2-BD59-A6C34878D82A}">
                    <a16:rowId xmlns:a16="http://schemas.microsoft.com/office/drawing/2014/main" xmlns="" val="10001"/>
                  </a:ext>
                </a:extLst>
              </a:tr>
              <a:tr h="381000">
                <a:tc>
                  <a:txBody>
                    <a:bodyPr/>
                    <a:lstStyle/>
                    <a:p>
                      <a:pPr lvl="0" algn="ctr" rtl="0">
                        <a:lnSpc>
                          <a:spcPct val="115000"/>
                        </a:lnSpc>
                        <a:spcBef>
                          <a:spcPts val="0"/>
                        </a:spcBef>
                        <a:buNone/>
                      </a:pPr>
                      <a:r>
                        <a:rPr lang="en-US"/>
                        <a:t>0.20- 0.29</a:t>
                      </a:r>
                    </a:p>
                  </a:txBody>
                  <a:tcPr marL="68575" marR="68575" marT="91425" marB="91425">
                    <a:lnL w="12700" cap="flat" cmpd="sng">
                      <a:solidFill>
                        <a:srgbClr val="0000FF"/>
                      </a:solidFill>
                      <a:prstDash val="solid"/>
                      <a:round/>
                      <a:headEnd type="none" w="med" len="med"/>
                      <a:tailEnd type="none" w="med" len="med"/>
                    </a:lnL>
                    <a:lnR w="12700" cap="flat" cmpd="sng">
                      <a:solidFill>
                        <a:srgbClr val="0000FF"/>
                      </a:solidFill>
                      <a:prstDash val="solid"/>
                      <a:round/>
                      <a:headEnd type="none" w="med" len="med"/>
                      <a:tailEnd type="none" w="med" len="med"/>
                    </a:lnR>
                    <a:lnT w="12700" cap="flat" cmpd="sng">
                      <a:solidFill>
                        <a:srgbClr val="0000FF"/>
                      </a:solidFill>
                      <a:prstDash val="solid"/>
                      <a:round/>
                      <a:headEnd type="none" w="med" len="med"/>
                      <a:tailEnd type="none" w="med" len="med"/>
                    </a:lnT>
                    <a:lnB w="12700" cap="flat" cmpd="sng">
                      <a:solidFill>
                        <a:srgbClr val="0000FF"/>
                      </a:solidFill>
                      <a:prstDash val="solid"/>
                      <a:round/>
                      <a:headEnd type="none" w="med" len="med"/>
                      <a:tailEnd type="none" w="med" len="med"/>
                    </a:lnB>
                  </a:tcPr>
                </a:tc>
                <a:tc>
                  <a:txBody>
                    <a:bodyPr/>
                    <a:lstStyle/>
                    <a:p>
                      <a:pPr lvl="0" algn="ctr" rtl="0">
                        <a:lnSpc>
                          <a:spcPct val="115000"/>
                        </a:lnSpc>
                        <a:spcBef>
                          <a:spcPts val="0"/>
                        </a:spcBef>
                        <a:buNone/>
                      </a:pPr>
                      <a:r>
                        <a:rPr lang="en-US" sz="1100"/>
                        <a:t>Marginal items</a:t>
                      </a:r>
                    </a:p>
                    <a:p>
                      <a:pPr lvl="0" algn="ctr" rtl="0">
                        <a:lnSpc>
                          <a:spcPct val="115000"/>
                        </a:lnSpc>
                        <a:spcBef>
                          <a:spcPts val="0"/>
                        </a:spcBef>
                        <a:buNone/>
                      </a:pPr>
                      <a:r>
                        <a:rPr lang="en-US" sz="1100" i="1"/>
                        <a:t>Need Improvement</a:t>
                      </a:r>
                    </a:p>
                  </a:txBody>
                  <a:tcPr marL="68575" marR="68575" marT="91425" marB="91425">
                    <a:lnL w="12700" cap="flat" cmpd="sng">
                      <a:solidFill>
                        <a:srgbClr val="0000FF"/>
                      </a:solidFill>
                      <a:prstDash val="solid"/>
                      <a:round/>
                      <a:headEnd type="none" w="med" len="med"/>
                      <a:tailEnd type="none" w="med" len="med"/>
                    </a:lnL>
                    <a:lnR w="12700" cap="flat" cmpd="sng">
                      <a:solidFill>
                        <a:srgbClr val="0000FF"/>
                      </a:solidFill>
                      <a:prstDash val="solid"/>
                      <a:round/>
                      <a:headEnd type="none" w="med" len="med"/>
                      <a:tailEnd type="none" w="med" len="med"/>
                    </a:lnR>
                    <a:lnT w="12700" cap="flat" cmpd="sng">
                      <a:solidFill>
                        <a:srgbClr val="0000FF"/>
                      </a:solidFill>
                      <a:prstDash val="solid"/>
                      <a:round/>
                      <a:headEnd type="none" w="med" len="med"/>
                      <a:tailEnd type="none" w="med" len="med"/>
                    </a:lnT>
                    <a:lnB w="12700" cap="flat" cmpd="sng">
                      <a:solidFill>
                        <a:srgbClr val="0000FF"/>
                      </a:solidFill>
                      <a:prstDash val="solid"/>
                      <a:round/>
                      <a:headEnd type="none" w="med" len="med"/>
                      <a:tailEnd type="none" w="med" len="med"/>
                    </a:lnB>
                  </a:tcPr>
                </a:tc>
                <a:extLst>
                  <a:ext uri="{0D108BD9-81ED-4DB2-BD59-A6C34878D82A}">
                    <a16:rowId xmlns:a16="http://schemas.microsoft.com/office/drawing/2014/main" xmlns="" val="10002"/>
                  </a:ext>
                </a:extLst>
              </a:tr>
              <a:tr h="381000">
                <a:tc>
                  <a:txBody>
                    <a:bodyPr/>
                    <a:lstStyle/>
                    <a:p>
                      <a:pPr lvl="0" algn="ctr" rtl="0">
                        <a:lnSpc>
                          <a:spcPct val="115000"/>
                        </a:lnSpc>
                        <a:spcBef>
                          <a:spcPts val="0"/>
                        </a:spcBef>
                        <a:buNone/>
                      </a:pPr>
                      <a:r>
                        <a:rPr lang="en-US"/>
                        <a:t>&lt; 0.19</a:t>
                      </a:r>
                    </a:p>
                  </a:txBody>
                  <a:tcPr marL="68575" marR="68575" marT="91425" marB="91425">
                    <a:lnL w="12700" cap="flat" cmpd="sng">
                      <a:solidFill>
                        <a:srgbClr val="0000FF"/>
                      </a:solidFill>
                      <a:prstDash val="solid"/>
                      <a:round/>
                      <a:headEnd type="none" w="med" len="med"/>
                      <a:tailEnd type="none" w="med" len="med"/>
                    </a:lnL>
                    <a:lnR w="12700" cap="flat" cmpd="sng">
                      <a:solidFill>
                        <a:srgbClr val="0000FF"/>
                      </a:solidFill>
                      <a:prstDash val="solid"/>
                      <a:round/>
                      <a:headEnd type="none" w="med" len="med"/>
                      <a:tailEnd type="none" w="med" len="med"/>
                    </a:lnR>
                    <a:lnT w="12700" cap="flat" cmpd="sng">
                      <a:solidFill>
                        <a:srgbClr val="0000FF"/>
                      </a:solidFill>
                      <a:prstDash val="solid"/>
                      <a:round/>
                      <a:headEnd type="none" w="med" len="med"/>
                      <a:tailEnd type="none" w="med" len="med"/>
                    </a:lnT>
                    <a:lnB w="12700" cap="flat" cmpd="sng">
                      <a:solidFill>
                        <a:srgbClr val="0000FF"/>
                      </a:solidFill>
                      <a:prstDash val="solid"/>
                      <a:round/>
                      <a:headEnd type="none" w="med" len="med"/>
                      <a:tailEnd type="none" w="med" len="med"/>
                    </a:lnB>
                  </a:tcPr>
                </a:tc>
                <a:tc>
                  <a:txBody>
                    <a:bodyPr/>
                    <a:lstStyle/>
                    <a:p>
                      <a:pPr lvl="0" algn="ctr" rtl="0">
                        <a:lnSpc>
                          <a:spcPct val="115000"/>
                        </a:lnSpc>
                        <a:spcBef>
                          <a:spcPts val="0"/>
                        </a:spcBef>
                        <a:buNone/>
                      </a:pPr>
                      <a:r>
                        <a:rPr lang="en-US" sz="1100"/>
                        <a:t>Poor items</a:t>
                      </a:r>
                    </a:p>
                    <a:p>
                      <a:pPr lvl="0" algn="ctr" rtl="0">
                        <a:lnSpc>
                          <a:spcPct val="115000"/>
                        </a:lnSpc>
                        <a:spcBef>
                          <a:spcPts val="0"/>
                        </a:spcBef>
                        <a:buNone/>
                      </a:pPr>
                      <a:r>
                        <a:rPr lang="en-US" sz="1100" i="1"/>
                        <a:t>Reject or Revise</a:t>
                      </a:r>
                    </a:p>
                  </a:txBody>
                  <a:tcPr marL="68575" marR="68575" marT="91425" marB="91425">
                    <a:lnL w="12700" cap="flat" cmpd="sng">
                      <a:solidFill>
                        <a:srgbClr val="0000FF"/>
                      </a:solidFill>
                      <a:prstDash val="solid"/>
                      <a:round/>
                      <a:headEnd type="none" w="med" len="med"/>
                      <a:tailEnd type="none" w="med" len="med"/>
                    </a:lnL>
                    <a:lnR w="12700" cap="flat" cmpd="sng">
                      <a:solidFill>
                        <a:srgbClr val="0000FF"/>
                      </a:solidFill>
                      <a:prstDash val="solid"/>
                      <a:round/>
                      <a:headEnd type="none" w="med" len="med"/>
                      <a:tailEnd type="none" w="med" len="med"/>
                    </a:lnR>
                    <a:lnT w="12700" cap="flat" cmpd="sng">
                      <a:solidFill>
                        <a:srgbClr val="0000FF"/>
                      </a:solidFill>
                      <a:prstDash val="solid"/>
                      <a:round/>
                      <a:headEnd type="none" w="med" len="med"/>
                      <a:tailEnd type="none" w="med" len="med"/>
                    </a:lnT>
                    <a:lnB w="12700" cap="flat" cmpd="sng">
                      <a:solidFill>
                        <a:srgbClr val="0000FF"/>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457200" y="274628"/>
            <a:ext cx="8229600" cy="826800"/>
          </a:xfrm>
          <a:prstGeom prst="rect">
            <a:avLst/>
          </a:prstGeom>
        </p:spPr>
        <p:txBody>
          <a:bodyPr lIns="91425" tIns="91425" rIns="91425" bIns="91425" anchor="ctr" anchorCtr="0">
            <a:noAutofit/>
          </a:bodyPr>
          <a:lstStyle/>
          <a:p>
            <a:pPr lvl="0">
              <a:spcBef>
                <a:spcPts val="0"/>
              </a:spcBef>
              <a:buNone/>
            </a:pPr>
            <a:r>
              <a:rPr lang="en-US"/>
              <a:t>Remark Scan Analysis</a:t>
            </a:r>
          </a:p>
        </p:txBody>
      </p:sp>
      <p:pic>
        <p:nvPicPr>
          <p:cNvPr id="123" name="Shape 123"/>
          <p:cNvPicPr preferRelativeResize="0"/>
          <p:nvPr/>
        </p:nvPicPr>
        <p:blipFill>
          <a:blip r:embed="rId3">
            <a:alphaModFix/>
          </a:blip>
          <a:stretch>
            <a:fillRect/>
          </a:stretch>
        </p:blipFill>
        <p:spPr>
          <a:xfrm>
            <a:off x="228600" y="1223837"/>
            <a:ext cx="8839199" cy="4207048"/>
          </a:xfrm>
          <a:prstGeom prst="rect">
            <a:avLst/>
          </a:prstGeom>
          <a:noFill/>
          <a:ln>
            <a:noFill/>
          </a:ln>
        </p:spPr>
      </p:pic>
      <p:cxnSp>
        <p:nvCxnSpPr>
          <p:cNvPr id="124" name="Shape 124"/>
          <p:cNvCxnSpPr/>
          <p:nvPr/>
        </p:nvCxnSpPr>
        <p:spPr>
          <a:xfrm rot="10800000" flipH="1">
            <a:off x="5520075" y="5155100"/>
            <a:ext cx="477300" cy="533400"/>
          </a:xfrm>
          <a:prstGeom prst="straightConnector1">
            <a:avLst/>
          </a:prstGeom>
          <a:noFill/>
          <a:ln w="38100" cap="flat" cmpd="sng">
            <a:solidFill>
              <a:schemeClr val="dk2"/>
            </a:solidFill>
            <a:prstDash val="solid"/>
            <a:round/>
            <a:headEnd type="none" w="lg" len="lg"/>
            <a:tailEnd type="triangle" w="lg" len="lg"/>
          </a:ln>
        </p:spPr>
      </p:cxnSp>
      <p:sp>
        <p:nvSpPr>
          <p:cNvPr id="125" name="Shape 125"/>
          <p:cNvSpPr txBox="1"/>
          <p:nvPr/>
        </p:nvSpPr>
        <p:spPr>
          <a:xfrm>
            <a:off x="4509650" y="5604300"/>
            <a:ext cx="1263000" cy="336900"/>
          </a:xfrm>
          <a:prstGeom prst="rect">
            <a:avLst/>
          </a:prstGeom>
          <a:noFill/>
          <a:ln>
            <a:noFill/>
          </a:ln>
        </p:spPr>
        <p:txBody>
          <a:bodyPr lIns="91425" tIns="91425" rIns="91425" bIns="91425" anchor="t" anchorCtr="0">
            <a:noAutofit/>
          </a:bodyPr>
          <a:lstStyle/>
          <a:p>
            <a:pPr lvl="0">
              <a:spcBef>
                <a:spcPts val="0"/>
              </a:spcBef>
              <a:buNone/>
            </a:pPr>
            <a:r>
              <a:rPr lang="en-US"/>
              <a:t>Low </a:t>
            </a:r>
            <a:r>
              <a:rPr lang="en-US" i="1"/>
              <a:t>p</a:t>
            </a:r>
            <a:r>
              <a:rPr lang="en-US"/>
              <a:t>-value</a:t>
            </a:r>
          </a:p>
        </p:txBody>
      </p:sp>
      <p:cxnSp>
        <p:nvCxnSpPr>
          <p:cNvPr id="126" name="Shape 126"/>
          <p:cNvCxnSpPr/>
          <p:nvPr/>
        </p:nvCxnSpPr>
        <p:spPr>
          <a:xfrm rot="10800000" flipH="1">
            <a:off x="8254750" y="5162700"/>
            <a:ext cx="499800" cy="441600"/>
          </a:xfrm>
          <a:prstGeom prst="straightConnector1">
            <a:avLst/>
          </a:prstGeom>
          <a:noFill/>
          <a:ln w="38100" cap="flat" cmpd="sng">
            <a:solidFill>
              <a:schemeClr val="dk2"/>
            </a:solidFill>
            <a:prstDash val="solid"/>
            <a:round/>
            <a:headEnd type="none" w="lg" len="lg"/>
            <a:tailEnd type="triangle" w="lg" len="lg"/>
          </a:ln>
        </p:spPr>
      </p:cxnSp>
      <p:sp>
        <p:nvSpPr>
          <p:cNvPr id="127" name="Shape 127"/>
          <p:cNvSpPr txBox="1"/>
          <p:nvPr/>
        </p:nvSpPr>
        <p:spPr>
          <a:xfrm>
            <a:off x="7145350" y="5604300"/>
            <a:ext cx="1695300" cy="252600"/>
          </a:xfrm>
          <a:prstGeom prst="rect">
            <a:avLst/>
          </a:prstGeom>
          <a:noFill/>
          <a:ln>
            <a:noFill/>
          </a:ln>
        </p:spPr>
        <p:txBody>
          <a:bodyPr lIns="91425" tIns="91425" rIns="91425" bIns="91425" anchor="t" anchorCtr="0">
            <a:noAutofit/>
          </a:bodyPr>
          <a:lstStyle/>
          <a:p>
            <a:pPr lvl="0">
              <a:spcBef>
                <a:spcPts val="0"/>
              </a:spcBef>
              <a:buNone/>
            </a:pPr>
            <a:r>
              <a:rPr lang="en-US" dirty="0"/>
              <a:t>Low Point Biserial</a:t>
            </a:r>
          </a:p>
        </p:txBody>
      </p:sp>
      <p:cxnSp>
        <p:nvCxnSpPr>
          <p:cNvPr id="128" name="Shape 128"/>
          <p:cNvCxnSpPr/>
          <p:nvPr/>
        </p:nvCxnSpPr>
        <p:spPr>
          <a:xfrm rot="10800000" flipH="1">
            <a:off x="1840350" y="5155100"/>
            <a:ext cx="477300" cy="533400"/>
          </a:xfrm>
          <a:prstGeom prst="straightConnector1">
            <a:avLst/>
          </a:prstGeom>
          <a:noFill/>
          <a:ln w="38100" cap="flat" cmpd="sng">
            <a:solidFill>
              <a:schemeClr val="dk2"/>
            </a:solidFill>
            <a:prstDash val="solid"/>
            <a:round/>
            <a:headEnd type="none" w="lg" len="lg"/>
            <a:tailEnd type="triangle" w="lg" len="lg"/>
          </a:ln>
        </p:spPr>
      </p:cxnSp>
      <p:cxnSp>
        <p:nvCxnSpPr>
          <p:cNvPr id="129" name="Shape 129"/>
          <p:cNvCxnSpPr/>
          <p:nvPr/>
        </p:nvCxnSpPr>
        <p:spPr>
          <a:xfrm rot="10800000" flipH="1">
            <a:off x="2922275" y="5155100"/>
            <a:ext cx="477300" cy="533400"/>
          </a:xfrm>
          <a:prstGeom prst="straightConnector1">
            <a:avLst/>
          </a:prstGeom>
          <a:noFill/>
          <a:ln w="38100" cap="flat" cmpd="sng">
            <a:solidFill>
              <a:schemeClr val="dk2"/>
            </a:solidFill>
            <a:prstDash val="solid"/>
            <a:round/>
            <a:headEnd type="none" w="lg" len="lg"/>
            <a:tailEnd type="triangle" w="lg" len="lg"/>
          </a:ln>
        </p:spPr>
      </p:cxnSp>
      <p:cxnSp>
        <p:nvCxnSpPr>
          <p:cNvPr id="130" name="Shape 130"/>
          <p:cNvCxnSpPr/>
          <p:nvPr/>
        </p:nvCxnSpPr>
        <p:spPr>
          <a:xfrm flipH="1">
            <a:off x="5520050" y="2940500"/>
            <a:ext cx="657900" cy="316500"/>
          </a:xfrm>
          <a:prstGeom prst="straightConnector1">
            <a:avLst/>
          </a:prstGeom>
          <a:noFill/>
          <a:ln w="38100" cap="flat" cmpd="sng">
            <a:solidFill>
              <a:srgbClr val="FF00FF"/>
            </a:solidFill>
            <a:prstDash val="solid"/>
            <a:round/>
            <a:headEnd type="none" w="lg" len="lg"/>
            <a:tailEnd type="triangle" w="lg" len="lg"/>
          </a:ln>
        </p:spPr>
      </p:cxnSp>
      <p:cxnSp>
        <p:nvCxnSpPr>
          <p:cNvPr id="131" name="Shape 131"/>
          <p:cNvCxnSpPr/>
          <p:nvPr/>
        </p:nvCxnSpPr>
        <p:spPr>
          <a:xfrm flipH="1">
            <a:off x="5900200" y="2126375"/>
            <a:ext cx="517200" cy="612900"/>
          </a:xfrm>
          <a:prstGeom prst="straightConnector1">
            <a:avLst/>
          </a:prstGeom>
          <a:noFill/>
          <a:ln w="38100" cap="flat" cmpd="sng">
            <a:solidFill>
              <a:srgbClr val="FF00FF"/>
            </a:solidFill>
            <a:prstDash val="solid"/>
            <a:round/>
            <a:headEnd type="none" w="lg" len="lg"/>
            <a:tailEnd type="triangle" w="lg" len="lg"/>
          </a:ln>
        </p:spPr>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prstGeom prst="rect">
            <a:avLst/>
          </a:prstGeom>
        </p:spPr>
        <p:txBody>
          <a:bodyPr lIns="91425" tIns="91425" rIns="91425" bIns="91425" anchor="ctr" anchorCtr="0">
            <a:noAutofit/>
          </a:bodyPr>
          <a:lstStyle/>
          <a:p>
            <a:pPr lvl="0">
              <a:spcBef>
                <a:spcPts val="0"/>
              </a:spcBef>
              <a:buClr>
                <a:schemeClr val="lt1"/>
              </a:buClr>
              <a:buSzPct val="25000"/>
              <a:buFont typeface="Calibri"/>
              <a:buNone/>
            </a:pPr>
            <a:r>
              <a:rPr lang="en-US" sz="4000"/>
              <a:t>Test Item Analysis: MyMethodist</a:t>
            </a:r>
          </a:p>
        </p:txBody>
      </p:sp>
      <p:sp>
        <p:nvSpPr>
          <p:cNvPr id="138" name="Shape 138"/>
          <p:cNvSpPr txBox="1">
            <a:spLocks noGrp="1"/>
          </p:cNvSpPr>
          <p:nvPr>
            <p:ph type="body" idx="1"/>
          </p:nvPr>
        </p:nvSpPr>
        <p:spPr>
          <a:xfrm>
            <a:off x="322375" y="1551350"/>
            <a:ext cx="4202700" cy="4526100"/>
          </a:xfrm>
          <a:prstGeom prst="rect">
            <a:avLst/>
          </a:prstGeom>
        </p:spPr>
        <p:txBody>
          <a:bodyPr lIns="91425" tIns="91425" rIns="91425" bIns="91425" anchor="t" anchorCtr="0">
            <a:noAutofit/>
          </a:bodyPr>
          <a:lstStyle/>
          <a:p>
            <a:pPr lvl="0">
              <a:spcBef>
                <a:spcPts val="0"/>
              </a:spcBef>
              <a:buNone/>
            </a:pPr>
            <a:r>
              <a:rPr lang="en-US">
                <a:solidFill>
                  <a:srgbClr val="0000FF"/>
                </a:solidFill>
              </a:rPr>
              <a:t>Item Difficulty</a:t>
            </a:r>
          </a:p>
          <a:p>
            <a:pPr marL="457200" lvl="0" indent="-381000" rtl="0">
              <a:spcBef>
                <a:spcPts val="0"/>
              </a:spcBef>
              <a:buSzPct val="100000"/>
            </a:pPr>
            <a:r>
              <a:rPr lang="en-US" sz="2400"/>
              <a:t>Difficulty Rating </a:t>
            </a:r>
            <a:r>
              <a:rPr lang="en-US" sz="1800"/>
              <a:t>(0 - 1)</a:t>
            </a:r>
          </a:p>
          <a:p>
            <a:pPr marL="914400" lvl="0" indent="-342900" rtl="0">
              <a:spcBef>
                <a:spcPts val="0"/>
              </a:spcBef>
              <a:buSzPct val="100000"/>
            </a:pPr>
            <a:r>
              <a:rPr lang="en-US" sz="1800"/>
              <a:t>Closer to 1, harder the question</a:t>
            </a:r>
          </a:p>
          <a:p>
            <a:pPr marL="914400" lvl="0" indent="-342900" rtl="0">
              <a:spcBef>
                <a:spcPts val="0"/>
              </a:spcBef>
              <a:buSzPct val="100000"/>
            </a:pPr>
            <a:r>
              <a:rPr lang="en-US" sz="1800"/>
              <a:t>Can change settings</a:t>
            </a:r>
          </a:p>
          <a:p>
            <a:pPr marL="0" lvl="0" indent="0">
              <a:spcBef>
                <a:spcPts val="0"/>
              </a:spcBef>
              <a:buNone/>
            </a:pPr>
            <a:endParaRPr sz="1800"/>
          </a:p>
        </p:txBody>
      </p:sp>
      <p:sp>
        <p:nvSpPr>
          <p:cNvPr id="139" name="Shape 139"/>
          <p:cNvSpPr txBox="1">
            <a:spLocks noGrp="1"/>
          </p:cNvSpPr>
          <p:nvPr>
            <p:ph type="body" idx="2"/>
          </p:nvPr>
        </p:nvSpPr>
        <p:spPr>
          <a:xfrm>
            <a:off x="4648200" y="1600200"/>
            <a:ext cx="4202700" cy="4526100"/>
          </a:xfrm>
          <a:prstGeom prst="rect">
            <a:avLst/>
          </a:prstGeom>
        </p:spPr>
        <p:txBody>
          <a:bodyPr lIns="91425" tIns="91425" rIns="91425" bIns="91425" anchor="t" anchorCtr="0">
            <a:noAutofit/>
          </a:bodyPr>
          <a:lstStyle/>
          <a:p>
            <a:pPr lvl="0">
              <a:spcBef>
                <a:spcPts val="0"/>
              </a:spcBef>
              <a:buNone/>
            </a:pPr>
            <a:r>
              <a:rPr lang="en-US">
                <a:solidFill>
                  <a:srgbClr val="0000FF"/>
                </a:solidFill>
              </a:rPr>
              <a:t>Item Discrimination</a:t>
            </a:r>
          </a:p>
          <a:p>
            <a:pPr marL="457200" lvl="0" indent="-381000" rtl="0">
              <a:spcBef>
                <a:spcPts val="0"/>
              </a:spcBef>
              <a:buSzPct val="100000"/>
            </a:pPr>
            <a:r>
              <a:rPr lang="en-US" sz="2400"/>
              <a:t>Discrimination Index </a:t>
            </a:r>
            <a:r>
              <a:rPr lang="en-US" sz="1800"/>
              <a:t>(0 - 1)</a:t>
            </a:r>
          </a:p>
          <a:p>
            <a:pPr marL="914400" lvl="0" indent="-342900" rtl="0">
              <a:spcBef>
                <a:spcPts val="0"/>
              </a:spcBef>
              <a:buSzPct val="100000"/>
            </a:pPr>
            <a:r>
              <a:rPr lang="en-US" sz="1800"/>
              <a:t>Closer to 1, harder the question</a:t>
            </a:r>
          </a:p>
          <a:p>
            <a:pPr marL="914400" lvl="0" indent="-342900" rtl="0">
              <a:spcBef>
                <a:spcPts val="0"/>
              </a:spcBef>
              <a:buSzPct val="100000"/>
            </a:pPr>
            <a:r>
              <a:rPr lang="en-US" sz="1800"/>
              <a:t>Can change settings</a:t>
            </a:r>
          </a:p>
        </p:txBody>
      </p:sp>
      <p:graphicFrame>
        <p:nvGraphicFramePr>
          <p:cNvPr id="140" name="Shape 140"/>
          <p:cNvGraphicFramePr/>
          <p:nvPr/>
        </p:nvGraphicFramePr>
        <p:xfrm>
          <a:off x="752225" y="3409400"/>
          <a:ext cx="3092000" cy="1572900"/>
        </p:xfrm>
        <a:graphic>
          <a:graphicData uri="http://schemas.openxmlformats.org/drawingml/2006/table">
            <a:tbl>
              <a:tblPr>
                <a:noFill/>
                <a:tableStyleId>{A0958551-883D-4E3C-91F2-738DAB1826DA}</a:tableStyleId>
              </a:tblPr>
              <a:tblGrid>
                <a:gridCol w="1546000">
                  <a:extLst>
                    <a:ext uri="{9D8B030D-6E8A-4147-A177-3AD203B41FA5}">
                      <a16:colId xmlns:a16="http://schemas.microsoft.com/office/drawing/2014/main" xmlns="" val="20000"/>
                    </a:ext>
                  </a:extLst>
                </a:gridCol>
                <a:gridCol w="1546000">
                  <a:extLst>
                    <a:ext uri="{9D8B030D-6E8A-4147-A177-3AD203B41FA5}">
                      <a16:colId xmlns:a16="http://schemas.microsoft.com/office/drawing/2014/main" xmlns="" val="20001"/>
                    </a:ext>
                  </a:extLst>
                </a:gridCol>
              </a:tblGrid>
              <a:tr h="524300">
                <a:tc>
                  <a:txBody>
                    <a:bodyPr/>
                    <a:lstStyle/>
                    <a:p>
                      <a:pPr lvl="0" algn="ctr" rtl="0">
                        <a:spcBef>
                          <a:spcPts val="0"/>
                        </a:spcBef>
                        <a:buNone/>
                      </a:pPr>
                      <a:r>
                        <a:rPr lang="en-US"/>
                        <a:t>&lt; 0.20</a:t>
                      </a:r>
                    </a:p>
                  </a:txBody>
                  <a:tcPr marL="91425" marR="91425" marT="91425" marB="91425">
                    <a:lnL w="9525" cap="flat" cmpd="sng">
                      <a:solidFill>
                        <a:srgbClr val="0000FF"/>
                      </a:solidFill>
                      <a:prstDash val="solid"/>
                      <a:round/>
                      <a:headEnd type="none" w="med" len="med"/>
                      <a:tailEnd type="none" w="med" len="med"/>
                    </a:lnL>
                    <a:lnR w="9525" cap="flat" cmpd="sng">
                      <a:solidFill>
                        <a:srgbClr val="0000FF"/>
                      </a:solidFill>
                      <a:prstDash val="solid"/>
                      <a:round/>
                      <a:headEnd type="none" w="med" len="med"/>
                      <a:tailEnd type="none" w="med" len="med"/>
                    </a:lnR>
                    <a:lnT w="9525" cap="flat" cmpd="sng">
                      <a:solidFill>
                        <a:srgbClr val="0000FF"/>
                      </a:solidFill>
                      <a:prstDash val="solid"/>
                      <a:round/>
                      <a:headEnd type="none" w="med" len="med"/>
                      <a:tailEnd type="none" w="med" len="med"/>
                    </a:lnT>
                    <a:lnB w="9525" cap="flat" cmpd="sng">
                      <a:solidFill>
                        <a:srgbClr val="0000FF"/>
                      </a:solidFill>
                      <a:prstDash val="solid"/>
                      <a:round/>
                      <a:headEnd type="none" w="med" len="med"/>
                      <a:tailEnd type="none" w="med" len="med"/>
                    </a:lnB>
                  </a:tcPr>
                </a:tc>
                <a:tc>
                  <a:txBody>
                    <a:bodyPr/>
                    <a:lstStyle/>
                    <a:p>
                      <a:pPr lvl="0" algn="ctr">
                        <a:spcBef>
                          <a:spcPts val="0"/>
                        </a:spcBef>
                        <a:buNone/>
                      </a:pPr>
                      <a:r>
                        <a:rPr lang="en-US"/>
                        <a:t>Too Easy</a:t>
                      </a:r>
                    </a:p>
                  </a:txBody>
                  <a:tcPr marL="91425" marR="91425" marT="91425" marB="91425">
                    <a:lnL w="9525" cap="flat" cmpd="sng">
                      <a:solidFill>
                        <a:srgbClr val="0000FF"/>
                      </a:solidFill>
                      <a:prstDash val="solid"/>
                      <a:round/>
                      <a:headEnd type="none" w="med" len="med"/>
                      <a:tailEnd type="none" w="med" len="med"/>
                    </a:lnL>
                    <a:lnR w="9525" cap="flat" cmpd="sng">
                      <a:solidFill>
                        <a:srgbClr val="0000FF"/>
                      </a:solidFill>
                      <a:prstDash val="solid"/>
                      <a:round/>
                      <a:headEnd type="none" w="med" len="med"/>
                      <a:tailEnd type="none" w="med" len="med"/>
                    </a:lnR>
                    <a:lnT w="9525" cap="flat" cmpd="sng">
                      <a:solidFill>
                        <a:srgbClr val="0000FF"/>
                      </a:solidFill>
                      <a:prstDash val="solid"/>
                      <a:round/>
                      <a:headEnd type="none" w="med" len="med"/>
                      <a:tailEnd type="none" w="med" len="med"/>
                    </a:lnT>
                    <a:lnB w="9525" cap="flat" cmpd="sng">
                      <a:solidFill>
                        <a:srgbClr val="0000FF"/>
                      </a:solidFill>
                      <a:prstDash val="solid"/>
                      <a:round/>
                      <a:headEnd type="none" w="med" len="med"/>
                      <a:tailEnd type="none" w="med" len="med"/>
                    </a:lnB>
                  </a:tcPr>
                </a:tc>
                <a:extLst>
                  <a:ext uri="{0D108BD9-81ED-4DB2-BD59-A6C34878D82A}">
                    <a16:rowId xmlns:a16="http://schemas.microsoft.com/office/drawing/2014/main" xmlns="" val="10000"/>
                  </a:ext>
                </a:extLst>
              </a:tr>
              <a:tr h="524300">
                <a:tc>
                  <a:txBody>
                    <a:bodyPr/>
                    <a:lstStyle/>
                    <a:p>
                      <a:pPr lvl="0" algn="ctr" rtl="0">
                        <a:spcBef>
                          <a:spcPts val="0"/>
                        </a:spcBef>
                        <a:buNone/>
                      </a:pPr>
                      <a:r>
                        <a:rPr lang="en-US">
                          <a:solidFill>
                            <a:srgbClr val="9900FF"/>
                          </a:solidFill>
                        </a:rPr>
                        <a:t>0.20 - 0.80</a:t>
                      </a:r>
                    </a:p>
                  </a:txBody>
                  <a:tcPr marL="91425" marR="91425" marT="91425" marB="91425">
                    <a:lnL w="9525" cap="flat" cmpd="sng">
                      <a:solidFill>
                        <a:srgbClr val="0000FF"/>
                      </a:solidFill>
                      <a:prstDash val="solid"/>
                      <a:round/>
                      <a:headEnd type="none" w="med" len="med"/>
                      <a:tailEnd type="none" w="med" len="med"/>
                    </a:lnL>
                    <a:lnR w="9525" cap="flat" cmpd="sng">
                      <a:solidFill>
                        <a:srgbClr val="0000FF"/>
                      </a:solidFill>
                      <a:prstDash val="solid"/>
                      <a:round/>
                      <a:headEnd type="none" w="med" len="med"/>
                      <a:tailEnd type="none" w="med" len="med"/>
                    </a:lnR>
                    <a:lnT w="9525" cap="flat" cmpd="sng">
                      <a:solidFill>
                        <a:srgbClr val="0000FF"/>
                      </a:solidFill>
                      <a:prstDash val="solid"/>
                      <a:round/>
                      <a:headEnd type="none" w="med" len="med"/>
                      <a:tailEnd type="none" w="med" len="med"/>
                    </a:lnT>
                    <a:lnB w="9525" cap="flat" cmpd="sng">
                      <a:solidFill>
                        <a:srgbClr val="0000FF"/>
                      </a:solidFill>
                      <a:prstDash val="solid"/>
                      <a:round/>
                      <a:headEnd type="none" w="med" len="med"/>
                      <a:tailEnd type="none" w="med" len="med"/>
                    </a:lnB>
                    <a:solidFill>
                      <a:srgbClr val="D9D2E9"/>
                    </a:solidFill>
                  </a:tcPr>
                </a:tc>
                <a:tc>
                  <a:txBody>
                    <a:bodyPr/>
                    <a:lstStyle/>
                    <a:p>
                      <a:pPr lvl="0" algn="ctr">
                        <a:spcBef>
                          <a:spcPts val="0"/>
                        </a:spcBef>
                        <a:buNone/>
                      </a:pPr>
                      <a:r>
                        <a:rPr lang="en-US">
                          <a:solidFill>
                            <a:srgbClr val="9900FF"/>
                          </a:solidFill>
                        </a:rPr>
                        <a:t>Good</a:t>
                      </a:r>
                    </a:p>
                  </a:txBody>
                  <a:tcPr marL="91425" marR="91425" marT="91425" marB="91425">
                    <a:lnL w="9525" cap="flat" cmpd="sng">
                      <a:solidFill>
                        <a:srgbClr val="0000FF"/>
                      </a:solidFill>
                      <a:prstDash val="solid"/>
                      <a:round/>
                      <a:headEnd type="none" w="med" len="med"/>
                      <a:tailEnd type="none" w="med" len="med"/>
                    </a:lnL>
                    <a:lnR w="9525" cap="flat" cmpd="sng">
                      <a:solidFill>
                        <a:srgbClr val="0000FF"/>
                      </a:solidFill>
                      <a:prstDash val="solid"/>
                      <a:round/>
                      <a:headEnd type="none" w="med" len="med"/>
                      <a:tailEnd type="none" w="med" len="med"/>
                    </a:lnR>
                    <a:lnT w="9525" cap="flat" cmpd="sng">
                      <a:solidFill>
                        <a:srgbClr val="0000FF"/>
                      </a:solidFill>
                      <a:prstDash val="solid"/>
                      <a:round/>
                      <a:headEnd type="none" w="med" len="med"/>
                      <a:tailEnd type="none" w="med" len="med"/>
                    </a:lnT>
                    <a:lnB w="9525" cap="flat" cmpd="sng">
                      <a:solidFill>
                        <a:srgbClr val="0000FF"/>
                      </a:solidFill>
                      <a:prstDash val="solid"/>
                      <a:round/>
                      <a:headEnd type="none" w="med" len="med"/>
                      <a:tailEnd type="none" w="med" len="med"/>
                    </a:lnB>
                    <a:solidFill>
                      <a:srgbClr val="D9D2E9"/>
                    </a:solidFill>
                  </a:tcPr>
                </a:tc>
                <a:extLst>
                  <a:ext uri="{0D108BD9-81ED-4DB2-BD59-A6C34878D82A}">
                    <a16:rowId xmlns:a16="http://schemas.microsoft.com/office/drawing/2014/main" xmlns="" val="10001"/>
                  </a:ext>
                </a:extLst>
              </a:tr>
              <a:tr h="524300">
                <a:tc>
                  <a:txBody>
                    <a:bodyPr/>
                    <a:lstStyle/>
                    <a:p>
                      <a:pPr lvl="0" algn="ctr" rtl="0">
                        <a:spcBef>
                          <a:spcPts val="0"/>
                        </a:spcBef>
                        <a:buNone/>
                      </a:pPr>
                      <a:r>
                        <a:rPr lang="en-US"/>
                        <a:t> &gt; 0.80 </a:t>
                      </a:r>
                    </a:p>
                  </a:txBody>
                  <a:tcPr marL="91425" marR="91425" marT="91425" marB="91425">
                    <a:lnL w="9525" cap="flat" cmpd="sng">
                      <a:solidFill>
                        <a:srgbClr val="0000FF"/>
                      </a:solidFill>
                      <a:prstDash val="solid"/>
                      <a:round/>
                      <a:headEnd type="none" w="med" len="med"/>
                      <a:tailEnd type="none" w="med" len="med"/>
                    </a:lnL>
                    <a:lnR w="9525" cap="flat" cmpd="sng">
                      <a:solidFill>
                        <a:srgbClr val="0000FF"/>
                      </a:solidFill>
                      <a:prstDash val="solid"/>
                      <a:round/>
                      <a:headEnd type="none" w="med" len="med"/>
                      <a:tailEnd type="none" w="med" len="med"/>
                    </a:lnR>
                    <a:lnT w="9525" cap="flat" cmpd="sng">
                      <a:solidFill>
                        <a:srgbClr val="0000FF"/>
                      </a:solidFill>
                      <a:prstDash val="solid"/>
                      <a:round/>
                      <a:headEnd type="none" w="med" len="med"/>
                      <a:tailEnd type="none" w="med" len="med"/>
                    </a:lnT>
                    <a:lnB w="9525" cap="flat" cmpd="sng">
                      <a:solidFill>
                        <a:srgbClr val="0000FF"/>
                      </a:solidFill>
                      <a:prstDash val="solid"/>
                      <a:round/>
                      <a:headEnd type="none" w="med" len="med"/>
                      <a:tailEnd type="none" w="med" len="med"/>
                    </a:lnB>
                  </a:tcPr>
                </a:tc>
                <a:tc>
                  <a:txBody>
                    <a:bodyPr/>
                    <a:lstStyle/>
                    <a:p>
                      <a:pPr lvl="0" algn="ctr">
                        <a:spcBef>
                          <a:spcPts val="0"/>
                        </a:spcBef>
                        <a:buNone/>
                      </a:pPr>
                      <a:r>
                        <a:rPr lang="en-US"/>
                        <a:t>Too Hard</a:t>
                      </a:r>
                    </a:p>
                  </a:txBody>
                  <a:tcPr marL="91425" marR="91425" marT="91425" marB="91425">
                    <a:lnL w="9525" cap="flat" cmpd="sng">
                      <a:solidFill>
                        <a:srgbClr val="0000FF"/>
                      </a:solidFill>
                      <a:prstDash val="solid"/>
                      <a:round/>
                      <a:headEnd type="none" w="med" len="med"/>
                      <a:tailEnd type="none" w="med" len="med"/>
                    </a:lnL>
                    <a:lnR w="9525" cap="flat" cmpd="sng">
                      <a:solidFill>
                        <a:srgbClr val="0000FF"/>
                      </a:solidFill>
                      <a:prstDash val="solid"/>
                      <a:round/>
                      <a:headEnd type="none" w="med" len="med"/>
                      <a:tailEnd type="none" w="med" len="med"/>
                    </a:lnR>
                    <a:lnT w="9525" cap="flat" cmpd="sng">
                      <a:solidFill>
                        <a:srgbClr val="0000FF"/>
                      </a:solidFill>
                      <a:prstDash val="solid"/>
                      <a:round/>
                      <a:headEnd type="none" w="med" len="med"/>
                      <a:tailEnd type="none" w="med" len="med"/>
                    </a:lnT>
                    <a:lnB w="9525" cap="flat" cmpd="sng">
                      <a:solidFill>
                        <a:srgbClr val="0000FF"/>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graphicFrame>
        <p:nvGraphicFramePr>
          <p:cNvPr id="141" name="Shape 141"/>
          <p:cNvGraphicFramePr/>
          <p:nvPr/>
        </p:nvGraphicFramePr>
        <p:xfrm>
          <a:off x="5338850" y="3341075"/>
          <a:ext cx="3326450" cy="1525037"/>
        </p:xfrm>
        <a:graphic>
          <a:graphicData uri="http://schemas.openxmlformats.org/drawingml/2006/table">
            <a:tbl>
              <a:tblPr>
                <a:noFill/>
                <a:tableStyleId>{A0958551-883D-4E3C-91F2-738DAB1826DA}</a:tableStyleId>
              </a:tblPr>
              <a:tblGrid>
                <a:gridCol w="1663225">
                  <a:extLst>
                    <a:ext uri="{9D8B030D-6E8A-4147-A177-3AD203B41FA5}">
                      <a16:colId xmlns:a16="http://schemas.microsoft.com/office/drawing/2014/main" xmlns="" val="20000"/>
                    </a:ext>
                  </a:extLst>
                </a:gridCol>
                <a:gridCol w="1663225">
                  <a:extLst>
                    <a:ext uri="{9D8B030D-6E8A-4147-A177-3AD203B41FA5}">
                      <a16:colId xmlns:a16="http://schemas.microsoft.com/office/drawing/2014/main" xmlns="" val="20001"/>
                    </a:ext>
                  </a:extLst>
                </a:gridCol>
              </a:tblGrid>
              <a:tr h="872350">
                <a:tc>
                  <a:txBody>
                    <a:bodyPr/>
                    <a:lstStyle/>
                    <a:p>
                      <a:pPr lvl="0" algn="ctr" rtl="0">
                        <a:lnSpc>
                          <a:spcPct val="115000"/>
                        </a:lnSpc>
                        <a:spcBef>
                          <a:spcPts val="0"/>
                        </a:spcBef>
                        <a:buNone/>
                      </a:pPr>
                      <a:endParaRPr>
                        <a:solidFill>
                          <a:srgbClr val="9900FF"/>
                        </a:solidFill>
                      </a:endParaRPr>
                    </a:p>
                    <a:p>
                      <a:pPr lvl="0" algn="ctr" rtl="0">
                        <a:lnSpc>
                          <a:spcPct val="115000"/>
                        </a:lnSpc>
                        <a:spcBef>
                          <a:spcPts val="0"/>
                        </a:spcBef>
                        <a:buNone/>
                      </a:pPr>
                      <a:r>
                        <a:rPr lang="en-US">
                          <a:solidFill>
                            <a:srgbClr val="9900FF"/>
                          </a:solidFill>
                        </a:rPr>
                        <a:t>&gt; 0.20</a:t>
                      </a:r>
                    </a:p>
                  </a:txBody>
                  <a:tcPr marL="68575" marR="68575" marT="91425" marB="91425">
                    <a:lnL w="12700" cap="flat" cmpd="sng">
                      <a:solidFill>
                        <a:srgbClr val="0000FF"/>
                      </a:solidFill>
                      <a:prstDash val="solid"/>
                      <a:round/>
                      <a:headEnd type="none" w="med" len="med"/>
                      <a:tailEnd type="none" w="med" len="med"/>
                    </a:lnL>
                    <a:lnR w="12700" cap="flat" cmpd="sng">
                      <a:solidFill>
                        <a:srgbClr val="0000FF"/>
                      </a:solidFill>
                      <a:prstDash val="solid"/>
                      <a:round/>
                      <a:headEnd type="none" w="med" len="med"/>
                      <a:tailEnd type="none" w="med" len="med"/>
                    </a:lnR>
                    <a:lnT w="12700" cap="flat" cmpd="sng">
                      <a:solidFill>
                        <a:srgbClr val="0000FF"/>
                      </a:solidFill>
                      <a:prstDash val="solid"/>
                      <a:round/>
                      <a:headEnd type="none" w="med" len="med"/>
                      <a:tailEnd type="none" w="med" len="med"/>
                    </a:lnT>
                    <a:lnB w="12700" cap="flat" cmpd="sng">
                      <a:solidFill>
                        <a:srgbClr val="0000FF"/>
                      </a:solidFill>
                      <a:prstDash val="solid"/>
                      <a:round/>
                      <a:headEnd type="none" w="med" len="med"/>
                      <a:tailEnd type="none" w="med" len="med"/>
                    </a:lnB>
                    <a:solidFill>
                      <a:srgbClr val="D9D2E9"/>
                    </a:solidFill>
                  </a:tcPr>
                </a:tc>
                <a:tc>
                  <a:txBody>
                    <a:bodyPr/>
                    <a:lstStyle/>
                    <a:p>
                      <a:pPr lvl="0" algn="ctr" rtl="0">
                        <a:lnSpc>
                          <a:spcPct val="115000"/>
                        </a:lnSpc>
                        <a:spcBef>
                          <a:spcPts val="0"/>
                        </a:spcBef>
                        <a:buNone/>
                      </a:pPr>
                      <a:r>
                        <a:rPr lang="en-US">
                          <a:solidFill>
                            <a:srgbClr val="9900FF"/>
                          </a:solidFill>
                        </a:rPr>
                        <a:t>Good discrimination</a:t>
                      </a:r>
                    </a:p>
                  </a:txBody>
                  <a:tcPr marL="68575" marR="68575" marT="91425" marB="91425">
                    <a:lnL w="12700" cap="flat" cmpd="sng">
                      <a:solidFill>
                        <a:srgbClr val="0000FF"/>
                      </a:solidFill>
                      <a:prstDash val="solid"/>
                      <a:round/>
                      <a:headEnd type="none" w="med" len="med"/>
                      <a:tailEnd type="none" w="med" len="med"/>
                    </a:lnL>
                    <a:lnR w="12700" cap="flat" cmpd="sng">
                      <a:solidFill>
                        <a:srgbClr val="0000FF"/>
                      </a:solidFill>
                      <a:prstDash val="solid"/>
                      <a:round/>
                      <a:headEnd type="none" w="med" len="med"/>
                      <a:tailEnd type="none" w="med" len="med"/>
                    </a:lnR>
                    <a:lnT w="12700" cap="flat" cmpd="sng">
                      <a:solidFill>
                        <a:srgbClr val="0000FF"/>
                      </a:solidFill>
                      <a:prstDash val="solid"/>
                      <a:round/>
                      <a:headEnd type="none" w="med" len="med"/>
                      <a:tailEnd type="none" w="med" len="med"/>
                    </a:lnT>
                    <a:lnB w="12700" cap="flat" cmpd="sng">
                      <a:solidFill>
                        <a:srgbClr val="0000FF"/>
                      </a:solidFill>
                      <a:prstDash val="solid"/>
                      <a:round/>
                      <a:headEnd type="none" w="med" len="med"/>
                      <a:tailEnd type="none" w="med" len="med"/>
                    </a:lnB>
                    <a:solidFill>
                      <a:srgbClr val="D9D2E9"/>
                    </a:solidFill>
                  </a:tcPr>
                </a:tc>
                <a:extLst>
                  <a:ext uri="{0D108BD9-81ED-4DB2-BD59-A6C34878D82A}">
                    <a16:rowId xmlns:a16="http://schemas.microsoft.com/office/drawing/2014/main" xmlns="" val="10000"/>
                  </a:ext>
                </a:extLst>
              </a:tr>
              <a:tr h="553775">
                <a:tc>
                  <a:txBody>
                    <a:bodyPr/>
                    <a:lstStyle/>
                    <a:p>
                      <a:pPr lvl="0" algn="ctr" rtl="0">
                        <a:lnSpc>
                          <a:spcPct val="115000"/>
                        </a:lnSpc>
                        <a:spcBef>
                          <a:spcPts val="0"/>
                        </a:spcBef>
                        <a:buNone/>
                      </a:pPr>
                      <a:r>
                        <a:rPr lang="en-US"/>
                        <a:t>&lt; 0.20</a:t>
                      </a:r>
                    </a:p>
                  </a:txBody>
                  <a:tcPr marL="68575" marR="68575" marT="91425" marB="91425">
                    <a:lnL w="12700" cap="flat" cmpd="sng">
                      <a:solidFill>
                        <a:srgbClr val="0000FF"/>
                      </a:solidFill>
                      <a:prstDash val="solid"/>
                      <a:round/>
                      <a:headEnd type="none" w="med" len="med"/>
                      <a:tailEnd type="none" w="med" len="med"/>
                    </a:lnL>
                    <a:lnR w="12700" cap="flat" cmpd="sng">
                      <a:solidFill>
                        <a:srgbClr val="0000FF"/>
                      </a:solidFill>
                      <a:prstDash val="solid"/>
                      <a:round/>
                      <a:headEnd type="none" w="med" len="med"/>
                      <a:tailEnd type="none" w="med" len="med"/>
                    </a:lnR>
                    <a:lnT w="12700" cap="flat" cmpd="sng">
                      <a:solidFill>
                        <a:srgbClr val="0000FF"/>
                      </a:solidFill>
                      <a:prstDash val="solid"/>
                      <a:round/>
                      <a:headEnd type="none" w="med" len="med"/>
                      <a:tailEnd type="none" w="med" len="med"/>
                    </a:lnT>
                    <a:lnB w="12700" cap="flat" cmpd="sng">
                      <a:solidFill>
                        <a:srgbClr val="0000FF"/>
                      </a:solidFill>
                      <a:prstDash val="solid"/>
                      <a:round/>
                      <a:headEnd type="none" w="med" len="med"/>
                      <a:tailEnd type="none" w="med" len="med"/>
                    </a:lnB>
                  </a:tcPr>
                </a:tc>
                <a:tc>
                  <a:txBody>
                    <a:bodyPr/>
                    <a:lstStyle/>
                    <a:p>
                      <a:pPr lvl="0" algn="ctr" rtl="0">
                        <a:lnSpc>
                          <a:spcPct val="115000"/>
                        </a:lnSpc>
                        <a:spcBef>
                          <a:spcPts val="0"/>
                        </a:spcBef>
                        <a:buNone/>
                      </a:pPr>
                      <a:r>
                        <a:rPr lang="en-US"/>
                        <a:t>Poor </a:t>
                      </a:r>
                    </a:p>
                    <a:p>
                      <a:pPr lvl="0" algn="ctr" rtl="0">
                        <a:lnSpc>
                          <a:spcPct val="115000"/>
                        </a:lnSpc>
                        <a:spcBef>
                          <a:spcPts val="0"/>
                        </a:spcBef>
                        <a:buNone/>
                      </a:pPr>
                      <a:r>
                        <a:rPr lang="en-US"/>
                        <a:t>discrimination</a:t>
                      </a:r>
                      <a:r>
                        <a:rPr lang="en-US" sz="1100"/>
                        <a:t> </a:t>
                      </a:r>
                    </a:p>
                  </a:txBody>
                  <a:tcPr marL="68575" marR="68575" marT="91425" marB="91425">
                    <a:lnL w="12700" cap="flat" cmpd="sng">
                      <a:solidFill>
                        <a:srgbClr val="0000FF"/>
                      </a:solidFill>
                      <a:prstDash val="solid"/>
                      <a:round/>
                      <a:headEnd type="none" w="med" len="med"/>
                      <a:tailEnd type="none" w="med" len="med"/>
                    </a:lnL>
                    <a:lnR w="12700" cap="flat" cmpd="sng">
                      <a:solidFill>
                        <a:srgbClr val="0000FF"/>
                      </a:solidFill>
                      <a:prstDash val="solid"/>
                      <a:round/>
                      <a:headEnd type="none" w="med" len="med"/>
                      <a:tailEnd type="none" w="med" len="med"/>
                    </a:lnR>
                    <a:lnT w="12700" cap="flat" cmpd="sng">
                      <a:solidFill>
                        <a:srgbClr val="0000FF"/>
                      </a:solidFill>
                      <a:prstDash val="solid"/>
                      <a:round/>
                      <a:headEnd type="none" w="med" len="med"/>
                      <a:tailEnd type="none" w="med" len="med"/>
                    </a:lnT>
                    <a:lnB w="12700" cap="flat" cmpd="sng">
                      <a:solidFill>
                        <a:srgbClr val="0000FF"/>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pic>
        <p:nvPicPr>
          <p:cNvPr id="147" name="Shape 147"/>
          <p:cNvPicPr preferRelativeResize="0"/>
          <p:nvPr/>
        </p:nvPicPr>
        <p:blipFill>
          <a:blip r:embed="rId3">
            <a:alphaModFix/>
          </a:blip>
          <a:stretch>
            <a:fillRect/>
          </a:stretch>
        </p:blipFill>
        <p:spPr>
          <a:xfrm>
            <a:off x="226100" y="632150"/>
            <a:ext cx="8470924" cy="5329625"/>
          </a:xfrm>
          <a:prstGeom prst="rect">
            <a:avLst/>
          </a:prstGeom>
          <a:noFill/>
          <a:ln>
            <a:noFill/>
          </a:ln>
        </p:spPr>
      </p:pic>
      <p:cxnSp>
        <p:nvCxnSpPr>
          <p:cNvPr id="148" name="Shape 148"/>
          <p:cNvCxnSpPr/>
          <p:nvPr/>
        </p:nvCxnSpPr>
        <p:spPr>
          <a:xfrm flipH="1">
            <a:off x="3649150" y="762000"/>
            <a:ext cx="971700" cy="1967700"/>
          </a:xfrm>
          <a:prstGeom prst="straightConnector1">
            <a:avLst/>
          </a:prstGeom>
          <a:noFill/>
          <a:ln w="28575" cap="flat" cmpd="sng">
            <a:solidFill>
              <a:schemeClr val="dk2"/>
            </a:solidFill>
            <a:prstDash val="solid"/>
            <a:round/>
            <a:headEnd type="none" w="lg" len="lg"/>
            <a:tailEnd type="triangle" w="lg" len="lg"/>
          </a:ln>
        </p:spPr>
      </p:cxnSp>
      <p:sp>
        <p:nvSpPr>
          <p:cNvPr id="2" name="TextBox 1"/>
          <p:cNvSpPr txBox="1"/>
          <p:nvPr/>
        </p:nvSpPr>
        <p:spPr>
          <a:xfrm>
            <a:off x="4322618" y="389298"/>
            <a:ext cx="2324675" cy="307777"/>
          </a:xfrm>
          <a:prstGeom prst="rect">
            <a:avLst/>
          </a:prstGeom>
          <a:noFill/>
        </p:spPr>
        <p:txBody>
          <a:bodyPr wrap="none" rtlCol="0">
            <a:spAutoFit/>
          </a:bodyPr>
          <a:lstStyle/>
          <a:p>
            <a:r>
              <a:rPr lang="en-US" dirty="0" smtClean="0">
                <a:hlinkClick r:id="rId4"/>
              </a:rPr>
              <a:t>Coursework – Assignment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pic>
        <p:nvPicPr>
          <p:cNvPr id="154" name="Shape 154"/>
          <p:cNvPicPr preferRelativeResize="0"/>
          <p:nvPr/>
        </p:nvPicPr>
        <p:blipFill>
          <a:blip r:embed="rId3">
            <a:alphaModFix/>
          </a:blip>
          <a:stretch>
            <a:fillRect/>
          </a:stretch>
        </p:blipFill>
        <p:spPr>
          <a:xfrm>
            <a:off x="250100" y="371223"/>
            <a:ext cx="8386573" cy="5142525"/>
          </a:xfrm>
          <a:prstGeom prst="rect">
            <a:avLst/>
          </a:prstGeom>
          <a:noFill/>
          <a:ln>
            <a:noFill/>
          </a:ln>
        </p:spPr>
      </p:pic>
      <p:sp>
        <p:nvSpPr>
          <p:cNvPr id="155" name="Shape 155"/>
          <p:cNvSpPr/>
          <p:nvPr/>
        </p:nvSpPr>
        <p:spPr>
          <a:xfrm>
            <a:off x="1983150" y="2217625"/>
            <a:ext cx="1055100" cy="244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56" name="Shape 156"/>
          <p:cNvSpPr/>
          <p:nvPr/>
        </p:nvSpPr>
        <p:spPr>
          <a:xfrm>
            <a:off x="1846400" y="3106600"/>
            <a:ext cx="807000" cy="1230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cxnSp>
        <p:nvCxnSpPr>
          <p:cNvPr id="157" name="Shape 157"/>
          <p:cNvCxnSpPr/>
          <p:nvPr/>
        </p:nvCxnSpPr>
        <p:spPr>
          <a:xfrm flipH="1">
            <a:off x="2305650" y="2559550"/>
            <a:ext cx="1357800" cy="283200"/>
          </a:xfrm>
          <a:prstGeom prst="straightConnector1">
            <a:avLst/>
          </a:prstGeom>
          <a:noFill/>
          <a:ln w="76200" cap="flat" cmpd="sng">
            <a:solidFill>
              <a:schemeClr val="dk2"/>
            </a:solidFill>
            <a:prstDash val="solid"/>
            <a:round/>
            <a:headEnd type="none" w="lg" len="lg"/>
            <a:tailEnd type="triangle" w="lg" len="lg"/>
          </a:ln>
        </p:spPr>
      </p:cxnSp>
      <p:cxnSp>
        <p:nvCxnSpPr>
          <p:cNvPr id="158" name="Shape 158"/>
          <p:cNvCxnSpPr/>
          <p:nvPr/>
        </p:nvCxnSpPr>
        <p:spPr>
          <a:xfrm flipH="1">
            <a:off x="2276300" y="5080000"/>
            <a:ext cx="1406700" cy="117300"/>
          </a:xfrm>
          <a:prstGeom prst="straightConnector1">
            <a:avLst/>
          </a:prstGeom>
          <a:noFill/>
          <a:ln w="76200" cap="flat" cmpd="sng">
            <a:solidFill>
              <a:schemeClr val="dk2"/>
            </a:solidFill>
            <a:prstDash val="solid"/>
            <a:round/>
            <a:headEnd type="none" w="lg" len="lg"/>
            <a:tailEnd type="triangle" w="lg" len="lg"/>
          </a:ln>
        </p:spPr>
      </p:cxnSp>
      <p:cxnSp>
        <p:nvCxnSpPr>
          <p:cNvPr id="159" name="Shape 159"/>
          <p:cNvCxnSpPr/>
          <p:nvPr/>
        </p:nvCxnSpPr>
        <p:spPr>
          <a:xfrm flipH="1">
            <a:off x="7844675" y="1348150"/>
            <a:ext cx="224700" cy="937800"/>
          </a:xfrm>
          <a:prstGeom prst="straightConnector1">
            <a:avLst/>
          </a:prstGeom>
          <a:noFill/>
          <a:ln w="38100" cap="flat" cmpd="sng">
            <a:solidFill>
              <a:schemeClr val="dk2"/>
            </a:solidFill>
            <a:prstDash val="solid"/>
            <a:round/>
            <a:headEnd type="none" w="lg" len="lg"/>
            <a:tailEnd type="triangle" w="lg" len="lg"/>
          </a:ln>
        </p:spPr>
      </p:cxnSp>
      <p:sp>
        <p:nvSpPr>
          <p:cNvPr id="160" name="Shape 160"/>
          <p:cNvSpPr txBox="1"/>
          <p:nvPr/>
        </p:nvSpPr>
        <p:spPr>
          <a:xfrm>
            <a:off x="3683000" y="2186350"/>
            <a:ext cx="1748700" cy="656400"/>
          </a:xfrm>
          <a:prstGeom prst="rect">
            <a:avLst/>
          </a:prstGeom>
          <a:noFill/>
          <a:ln>
            <a:noFill/>
          </a:ln>
        </p:spPr>
        <p:txBody>
          <a:bodyPr lIns="91425" tIns="91425" rIns="91425" bIns="91425" anchor="t" anchorCtr="0">
            <a:noAutofit/>
          </a:bodyPr>
          <a:lstStyle/>
          <a:p>
            <a:pPr lvl="0">
              <a:spcBef>
                <a:spcPts val="0"/>
              </a:spcBef>
              <a:buNone/>
            </a:pPr>
            <a:r>
              <a:rPr lang="en-US">
                <a:solidFill>
                  <a:srgbClr val="0000FF"/>
                </a:solidFill>
              </a:rPr>
              <a:t>Measures of Central Tendency</a:t>
            </a:r>
          </a:p>
        </p:txBody>
      </p:sp>
      <p:sp>
        <p:nvSpPr>
          <p:cNvPr id="161" name="Shape 161"/>
          <p:cNvSpPr txBox="1"/>
          <p:nvPr/>
        </p:nvSpPr>
        <p:spPr>
          <a:xfrm>
            <a:off x="3764487" y="4810450"/>
            <a:ext cx="1357800" cy="656400"/>
          </a:xfrm>
          <a:prstGeom prst="rect">
            <a:avLst/>
          </a:prstGeom>
          <a:noFill/>
          <a:ln>
            <a:noFill/>
          </a:ln>
        </p:spPr>
        <p:txBody>
          <a:bodyPr lIns="91425" tIns="91425" rIns="91425" bIns="91425" anchor="t" anchorCtr="0">
            <a:noAutofit/>
          </a:bodyPr>
          <a:lstStyle/>
          <a:p>
            <a:pPr lvl="0">
              <a:spcBef>
                <a:spcPts val="0"/>
              </a:spcBef>
              <a:buNone/>
            </a:pPr>
            <a:r>
              <a:rPr lang="en-US">
                <a:solidFill>
                  <a:srgbClr val="0000FF"/>
                </a:solidFill>
              </a:rPr>
              <a:t>Overall Test Performance</a:t>
            </a:r>
          </a:p>
        </p:txBody>
      </p:sp>
      <p:cxnSp>
        <p:nvCxnSpPr>
          <p:cNvPr id="162" name="Shape 162"/>
          <p:cNvCxnSpPr/>
          <p:nvPr/>
        </p:nvCxnSpPr>
        <p:spPr>
          <a:xfrm flipH="1">
            <a:off x="5926100" y="3956525"/>
            <a:ext cx="1410600" cy="45000"/>
          </a:xfrm>
          <a:prstGeom prst="straightConnector1">
            <a:avLst/>
          </a:prstGeom>
          <a:noFill/>
          <a:ln w="76200" cap="flat" cmpd="sng">
            <a:solidFill>
              <a:schemeClr val="dk2"/>
            </a:solidFill>
            <a:prstDash val="solid"/>
            <a:round/>
            <a:headEnd type="none" w="lg" len="lg"/>
            <a:tailEnd type="triangle" w="lg" len="lg"/>
          </a:ln>
        </p:spPr>
      </p:cxnSp>
      <p:sp>
        <p:nvSpPr>
          <p:cNvPr id="163" name="Shape 163"/>
          <p:cNvSpPr txBox="1"/>
          <p:nvPr/>
        </p:nvSpPr>
        <p:spPr>
          <a:xfrm>
            <a:off x="7336700" y="3650825"/>
            <a:ext cx="1182000" cy="656400"/>
          </a:xfrm>
          <a:prstGeom prst="rect">
            <a:avLst/>
          </a:prstGeom>
          <a:noFill/>
          <a:ln>
            <a:noFill/>
          </a:ln>
        </p:spPr>
        <p:txBody>
          <a:bodyPr lIns="91425" tIns="91425" rIns="91425" bIns="91425" anchor="t" anchorCtr="0">
            <a:noAutofit/>
          </a:bodyPr>
          <a:lstStyle/>
          <a:p>
            <a:pPr lvl="0">
              <a:spcBef>
                <a:spcPts val="0"/>
              </a:spcBef>
              <a:buNone/>
            </a:pPr>
            <a:r>
              <a:rPr lang="en-US">
                <a:solidFill>
                  <a:srgbClr val="0000FF"/>
                </a:solidFill>
              </a:rPr>
              <a:t>Distribution of Scores</a:t>
            </a:r>
          </a:p>
        </p:txBody>
      </p:sp>
      <p:sp>
        <p:nvSpPr>
          <p:cNvPr id="164" name="Shape 164"/>
          <p:cNvSpPr txBox="1"/>
          <p:nvPr/>
        </p:nvSpPr>
        <p:spPr>
          <a:xfrm>
            <a:off x="7610300" y="947650"/>
            <a:ext cx="908400" cy="400500"/>
          </a:xfrm>
          <a:prstGeom prst="rect">
            <a:avLst/>
          </a:prstGeom>
          <a:noFill/>
          <a:ln>
            <a:noFill/>
          </a:ln>
        </p:spPr>
        <p:txBody>
          <a:bodyPr lIns="91425" tIns="91425" rIns="91425" bIns="91425" anchor="t" anchorCtr="0">
            <a:noAutofit/>
          </a:bodyPr>
          <a:lstStyle/>
          <a:p>
            <a:pPr lvl="0" algn="ctr">
              <a:spcBef>
                <a:spcPts val="0"/>
              </a:spcBef>
              <a:buNone/>
            </a:pPr>
            <a:r>
              <a:rPr lang="en-US">
                <a:solidFill>
                  <a:srgbClr val="0000FF"/>
                </a:solidFill>
              </a:rPr>
              <a:t>Help!</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pic>
        <p:nvPicPr>
          <p:cNvPr id="170" name="Shape 170"/>
          <p:cNvPicPr preferRelativeResize="0"/>
          <p:nvPr/>
        </p:nvPicPr>
        <p:blipFill rotWithShape="1">
          <a:blip r:embed="rId3">
            <a:alphaModFix/>
          </a:blip>
          <a:srcRect t="16527"/>
          <a:stretch/>
        </p:blipFill>
        <p:spPr>
          <a:xfrm>
            <a:off x="547075" y="537324"/>
            <a:ext cx="7793074" cy="2618725"/>
          </a:xfrm>
          <a:prstGeom prst="rect">
            <a:avLst/>
          </a:prstGeom>
          <a:noFill/>
          <a:ln>
            <a:noFill/>
          </a:ln>
        </p:spPr>
      </p:pic>
      <p:pic>
        <p:nvPicPr>
          <p:cNvPr id="171" name="Shape 171"/>
          <p:cNvPicPr preferRelativeResize="0"/>
          <p:nvPr/>
        </p:nvPicPr>
        <p:blipFill rotWithShape="1">
          <a:blip r:embed="rId4">
            <a:alphaModFix/>
          </a:blip>
          <a:srcRect l="49656" t="16701" r="4505"/>
          <a:stretch/>
        </p:blipFill>
        <p:spPr>
          <a:xfrm>
            <a:off x="2911224" y="3253724"/>
            <a:ext cx="3976075" cy="2955374"/>
          </a:xfrm>
          <a:prstGeom prst="rect">
            <a:avLst/>
          </a:prstGeom>
          <a:noFill/>
          <a:ln>
            <a:noFill/>
          </a:ln>
        </p:spPr>
      </p:pic>
      <p:cxnSp>
        <p:nvCxnSpPr>
          <p:cNvPr id="172" name="Shape 172"/>
          <p:cNvCxnSpPr/>
          <p:nvPr/>
        </p:nvCxnSpPr>
        <p:spPr>
          <a:xfrm>
            <a:off x="7317150" y="664300"/>
            <a:ext cx="605700" cy="429900"/>
          </a:xfrm>
          <a:prstGeom prst="straightConnector1">
            <a:avLst/>
          </a:prstGeom>
          <a:noFill/>
          <a:ln w="38100" cap="flat" cmpd="sng">
            <a:solidFill>
              <a:schemeClr val="dk2"/>
            </a:solidFill>
            <a:prstDash val="solid"/>
            <a:round/>
            <a:headEnd type="none" w="lg" len="lg"/>
            <a:tailEnd type="triangle" w="lg" len="lg"/>
          </a:ln>
        </p:spPr>
      </p:cxnSp>
      <p:sp>
        <p:nvSpPr>
          <p:cNvPr id="173" name="Shape 173"/>
          <p:cNvSpPr txBox="1"/>
          <p:nvPr/>
        </p:nvSpPr>
        <p:spPr>
          <a:xfrm>
            <a:off x="5636850" y="244200"/>
            <a:ext cx="1680300" cy="656400"/>
          </a:xfrm>
          <a:prstGeom prst="rect">
            <a:avLst/>
          </a:prstGeom>
          <a:noFill/>
          <a:ln>
            <a:noFill/>
          </a:ln>
        </p:spPr>
        <p:txBody>
          <a:bodyPr lIns="91425" tIns="91425" rIns="91425" bIns="91425" anchor="t" anchorCtr="0">
            <a:noAutofit/>
          </a:bodyPr>
          <a:lstStyle/>
          <a:p>
            <a:pPr lvl="0">
              <a:spcBef>
                <a:spcPts val="0"/>
              </a:spcBef>
              <a:buNone/>
            </a:pPr>
            <a:r>
              <a:rPr lang="en-US"/>
              <a:t>Click on to look at distractor analysis</a:t>
            </a:r>
          </a:p>
        </p:txBody>
      </p:sp>
      <p:cxnSp>
        <p:nvCxnSpPr>
          <p:cNvPr id="174" name="Shape 174"/>
          <p:cNvCxnSpPr/>
          <p:nvPr/>
        </p:nvCxnSpPr>
        <p:spPr>
          <a:xfrm flipH="1">
            <a:off x="6206700" y="2586125"/>
            <a:ext cx="383100" cy="660900"/>
          </a:xfrm>
          <a:prstGeom prst="straightConnector1">
            <a:avLst/>
          </a:prstGeom>
          <a:noFill/>
          <a:ln w="9525" cap="flat" cmpd="sng">
            <a:solidFill>
              <a:schemeClr val="dk2"/>
            </a:solidFill>
            <a:prstDash val="solid"/>
            <a:round/>
            <a:headEnd type="none" w="lg" len="lg"/>
            <a:tailEnd type="triangle" w="lg" len="lg"/>
          </a:ln>
        </p:spPr>
      </p:cxn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121</TotalTime>
  <Words>855</Words>
  <Application>Microsoft Office PowerPoint</Application>
  <PresentationFormat>On-screen Show (4:3)</PresentationFormat>
  <Paragraphs>184</Paragraphs>
  <Slides>19</Slides>
  <Notes>18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Making the Most of Test Analysis &amp; Statistics</vt:lpstr>
      <vt:lpstr>Objectives</vt:lpstr>
      <vt:lpstr>Test Analysis Statistics</vt:lpstr>
      <vt:lpstr>Test Analysis Statistics: Test Items</vt:lpstr>
      <vt:lpstr>Remark Scan Analysis</vt:lpstr>
      <vt:lpstr>Test Item Analysis: MyMethodist</vt:lpstr>
      <vt:lpstr>PowerPoint Presentation</vt:lpstr>
      <vt:lpstr>PowerPoint Presentation</vt:lpstr>
      <vt:lpstr>PowerPoint Presentation</vt:lpstr>
      <vt:lpstr>Test Item Analysis: Decisions</vt:lpstr>
      <vt:lpstr>Test Item has bad statistics, so now what?</vt:lpstr>
      <vt:lpstr>Self-Assessment</vt:lpstr>
      <vt:lpstr>Writing Great Test Items </vt:lpstr>
      <vt:lpstr>Writing Great Test Times </vt:lpstr>
      <vt:lpstr>Writing Great Test Items </vt:lpstr>
      <vt:lpstr>Writing Great Test Items </vt:lpstr>
      <vt:lpstr>Revising Test Items: Decisions</vt:lpstr>
      <vt:lpstr>References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the Most of Test Analysis &amp; Statistics</dc:title>
  <cp:lastModifiedBy>Kniewel, Marla</cp:lastModifiedBy>
  <cp:revision>7</cp:revision>
  <cp:lastPrinted>2017-04-03T13:40:19Z</cp:lastPrinted>
  <dcterms:modified xsi:type="dcterms:W3CDTF">2017-04-03T15:08:12Z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266119502</vt:i4>
  </property>
  <property fmtid="{D5CDD505-2E9C-101B-9397-08002B2CF9AE}" pid="3" name="_NewReviewCycle">
    <vt:lpwstr/>
  </property>
  <property fmtid="{D5CDD505-2E9C-101B-9397-08002B2CF9AE}" pid="4" name="_EmailSubject">
    <vt:lpwstr>handouts</vt:lpwstr>
  </property>
  <property fmtid="{D5CDD505-2E9C-101B-9397-08002B2CF9AE}" pid="5" name="_AuthorEmail">
    <vt:lpwstr>Marla.Kniewel@methodistcollege.edu</vt:lpwstr>
  </property>
  <property fmtid="{D5CDD505-2E9C-101B-9397-08002B2CF9AE}" pid="6" name="_AuthorEmailDisplayName">
    <vt:lpwstr>Kniewel, Marla</vt:lpwstr>
  </property>
</Properties>
</file>