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11" autoAdjust="0"/>
    <p:restoredTop sz="94660"/>
  </p:normalViewPr>
  <p:slideViewPr>
    <p:cSldViewPr snapToGrid="0">
      <p:cViewPr varScale="1">
        <p:scale>
          <a:sx n="88" d="100"/>
          <a:sy n="88" d="100"/>
        </p:scale>
        <p:origin x="16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3204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854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907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361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966053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32081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11339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645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064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0620823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63749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358293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 userDrawn="1">
          <p15:clr>
            <a:srgbClr val="F26B43"/>
          </p15:clr>
        </p15:guide>
        <p15:guide id="3" pos="5400" userDrawn="1">
          <p15:clr>
            <a:srgbClr val="F26B43"/>
          </p15:clr>
        </p15:guide>
        <p15:guide id="4" orient="horz" pos="4008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3720" userDrawn="1">
          <p15:clr>
            <a:srgbClr val="F26B43"/>
          </p15:clr>
        </p15:guide>
        <p15:guide id="7" orient="horz" pos="2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 smtClean="0"/>
              <a:t>Essential Elements </a:t>
            </a:r>
            <a:r>
              <a:rPr lang="en-US" dirty="0" smtClean="0"/>
              <a:t>to Consider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325" y="2474159"/>
            <a:ext cx="7816509" cy="3630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652863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B2F36"/>
      </a:dk2>
      <a:lt2>
        <a:srgbClr val="F3F3F2"/>
      </a:lt2>
      <a:accent1>
        <a:srgbClr val="A38D51"/>
      </a:accent1>
      <a:accent2>
        <a:srgbClr val="5A3D40"/>
      </a:accent2>
      <a:accent3>
        <a:srgbClr val="5D988C"/>
      </a:accent3>
      <a:accent4>
        <a:srgbClr val="A85752"/>
      </a:accent4>
      <a:accent5>
        <a:srgbClr val="809A67"/>
      </a:accent5>
      <a:accent6>
        <a:srgbClr val="67645A"/>
      </a:accent6>
      <a:hlink>
        <a:srgbClr val="5D988C"/>
      </a:hlink>
      <a:folHlink>
        <a:srgbClr val="8467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9E77EDF1-0821-4215-BD6E-A2D49F0255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238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Impact</vt:lpstr>
      <vt:lpstr>Badge</vt:lpstr>
      <vt:lpstr>Some Essential Elements to Consider</vt:lpstr>
    </vt:vector>
  </TitlesOfParts>
  <Company>NEBRASKA METHODIST HEALTH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Kyle, Eric</dc:creator>
  <cp:lastModifiedBy>E Kyle</cp:lastModifiedBy>
  <cp:revision>84</cp:revision>
  <dcterms:created xsi:type="dcterms:W3CDTF">2016-08-10T18:08:01Z</dcterms:created>
  <dcterms:modified xsi:type="dcterms:W3CDTF">2017-01-17T19:15:14Z</dcterms:modified>
</cp:coreProperties>
</file>