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7" r:id="rId6"/>
    <p:sldId id="261" r:id="rId7"/>
    <p:sldId id="264" r:id="rId8"/>
    <p:sldId id="265" r:id="rId9"/>
    <p:sldId id="260" r:id="rId10"/>
    <p:sldId id="263" r:id="rId11"/>
    <p:sldId id="266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3AF84-63EE-4AA6-A83C-62AC27E7B8E0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57F30-FBB7-4857-8E12-91A958A91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06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50E52-963E-43F4-B978-DF8DF252DEE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BB926-7F3B-4D67-9A74-EEAB25C68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8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BB926-7F3B-4D67-9A74-EEAB25C68C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5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12F7E5-CF3A-4A58-BAA9-41601277FC17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735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CA2F-9515-4DB9-A2D6-0BCA9FBDF9A6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4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1B81-252E-4015-854A-0FD8CC4C2AF0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6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D11E-2D5E-4192-AE56-B1CD9B29451A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24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C5F3-15C8-43CC-8AA1-2A8CEEA3BD8A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AF6B-CAD0-4B3D-B4BE-08429D61F9EC}" type="datetime1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59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393D-1FB2-4713-903F-7865F970C0CD}" type="datetime1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76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847C-BB9A-42E9-AB5A-E4664122A1A1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65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B89C-AE92-465E-936D-B7541ABEB3C3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14351" y="2063396"/>
            <a:ext cx="7796030" cy="3311189"/>
          </a:xfrm>
        </p:spPr>
        <p:txBody>
          <a:bodyPr>
            <a:normAutofit/>
          </a:bodyPr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5083-53A8-4D25-ABCC-B0DC8A50EC03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2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B6EC-0F95-46DD-BD18-08C7F0245887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79C8-52E0-42C5-BD3D-AD233972D275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F3CB-F770-47BE-8A24-B0007B193BE0}" type="datetime1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209E-E7DD-4E09-98E3-92C855E9B68C}" type="datetime1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1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478B-380B-42DC-9C9B-863FAA9725EA}" type="datetime1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E8AA-5BC0-4091-B95C-11992481242E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6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3A8F-5D59-457F-8BA8-19F959199D04}" type="datetime1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9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9E22BC4-0259-46CC-965F-477DCC21CA60}" type="datetime1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EEADB75-FC3F-41EE-A571-80635628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0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indonfire/611859804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orres21/4115126733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Talk:Risk_(game)/Archive_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ndem-skydivers-skydivers-teamwork-603631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nbc.com/saturday-night-live/video/coffee-talk/n1021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wire.com/information-management/businesses-risk-all-with-windows-server-2003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isk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Taking a Risk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2849801" y="3386725"/>
            <a:ext cx="5227829" cy="1034692"/>
          </a:xfrm>
        </p:spPr>
        <p:txBody>
          <a:bodyPr/>
          <a:lstStyle/>
          <a:p>
            <a:r>
              <a:rPr lang="en-US" i="1" cap="none" dirty="0" smtClean="0"/>
              <a:t>Making The Transition From Lecturing To Active Teaching &amp; Learning</a:t>
            </a:r>
            <a:endParaRPr lang="en-US" i="1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 rot="21420000">
            <a:off x="3817191" y="4491357"/>
            <a:ext cx="4520573" cy="1364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i="1" cap="none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Cristy Daniel, College of Saint Mary</a:t>
            </a:r>
          </a:p>
          <a:p>
            <a:pPr>
              <a:spcBef>
                <a:spcPts val="0"/>
              </a:spcBef>
            </a:pPr>
            <a:r>
              <a:rPr lang="en-US" sz="2200" i="1" cap="non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Eric Kyle, Nebraska Methodist College</a:t>
            </a:r>
          </a:p>
          <a:p>
            <a:pPr>
              <a:spcBef>
                <a:spcPts val="0"/>
              </a:spcBef>
            </a:pPr>
            <a:r>
              <a:rPr lang="en-US" sz="2200" i="1" cap="none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Vicky Morgan, College of Saint Mary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21420000">
            <a:off x="52004" y="5377576"/>
            <a:ext cx="3089221" cy="670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800" cap="non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Nebraska Methodist College</a:t>
            </a:r>
          </a:p>
          <a:p>
            <a:pPr algn="l">
              <a:spcBef>
                <a:spcPts val="0"/>
              </a:spcBef>
            </a:pPr>
            <a:r>
              <a:rPr lang="en-US" sz="1800" cap="non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January 11, 2017</a:t>
            </a:r>
            <a:endParaRPr lang="en-US" sz="1800" cap="non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Image result for taking a ri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8" y="473096"/>
            <a:ext cx="2274382" cy="15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4628" y="1987870"/>
            <a:ext cx="2274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https://www.flickr.com/photos/mindonfire/6118598044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784577" y="4671588"/>
            <a:ext cx="59703" cy="124032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06391" y="4714974"/>
            <a:ext cx="59703" cy="124032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3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415013"/>
            <a:ext cx="7797662" cy="1151965"/>
          </a:xfrm>
        </p:spPr>
        <p:txBody>
          <a:bodyPr/>
          <a:lstStyle/>
          <a:p>
            <a:pPr algn="ctr"/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5183040" cy="1151965"/>
          </a:xfrm>
        </p:spPr>
        <p:txBody>
          <a:bodyPr/>
          <a:lstStyle/>
          <a:p>
            <a:r>
              <a:rPr lang="en-US" dirty="0" smtClean="0"/>
              <a:t>Back to Your Pairs:</a:t>
            </a:r>
            <a:br>
              <a:rPr lang="en-US" dirty="0" smtClean="0"/>
            </a:br>
            <a:r>
              <a:rPr lang="en-US" i="1" dirty="0" smtClean="0"/>
              <a:t>How Risky Are You?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217300"/>
            <a:ext cx="7796030" cy="3311189"/>
          </a:xfrm>
        </p:spPr>
        <p:txBody>
          <a:bodyPr/>
          <a:lstStyle/>
          <a:p>
            <a:r>
              <a:rPr lang="en-US" dirty="0" smtClean="0"/>
              <a:t>What is one active strategy that you have been thinking about trying in one of your classes but have been afraid to try?</a:t>
            </a:r>
          </a:p>
          <a:p>
            <a:endParaRPr lang="en-US" dirty="0" smtClean="0"/>
          </a:p>
          <a:p>
            <a:r>
              <a:rPr lang="en-US" dirty="0" smtClean="0"/>
              <a:t>What support might you need to help you to take the risk and try out this active strategy?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11</a:t>
            </a:fld>
            <a:endParaRPr lang="en-US"/>
          </a:p>
        </p:txBody>
      </p:sp>
      <p:pic>
        <p:nvPicPr>
          <p:cNvPr id="6146" name="Picture 2" descr="Image result for taking a r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91" y="375979"/>
            <a:ext cx="2612990" cy="177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43680" y="6006569"/>
            <a:ext cx="540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Eric</a:t>
            </a:r>
          </a:p>
          <a:p>
            <a:pPr algn="r"/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7391" y="2133239"/>
            <a:ext cx="26129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https://www.flickr.com/photos/torres21/4115126733</a:t>
            </a:r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173551" y="600656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Time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1765427"/>
            <a:ext cx="8169925" cy="3907128"/>
          </a:xfrm>
        </p:spPr>
        <p:txBody>
          <a:bodyPr>
            <a:noAutofit/>
          </a:bodyPr>
          <a:lstStyle/>
          <a:p>
            <a:r>
              <a:rPr lang="en-US" sz="2400" dirty="0"/>
              <a:t>A brief </a:t>
            </a:r>
            <a:r>
              <a:rPr lang="en-US" sz="2400" dirty="0" smtClean="0"/>
              <a:t>sharing of your active </a:t>
            </a:r>
            <a:r>
              <a:rPr lang="en-US" sz="2400" dirty="0"/>
              <a:t>teaching and learning </a:t>
            </a:r>
            <a:r>
              <a:rPr lang="en-US" sz="2400" dirty="0" smtClean="0"/>
              <a:t>strategies</a:t>
            </a:r>
          </a:p>
          <a:p>
            <a:r>
              <a:rPr lang="en-US" sz="2400" dirty="0" smtClean="0"/>
              <a:t>Coffe</a:t>
            </a:r>
            <a:r>
              <a:rPr lang="en-US" dirty="0" smtClean="0"/>
              <a:t>e Talk: </a:t>
            </a:r>
            <a:r>
              <a:rPr lang="en-US" sz="2400" dirty="0" smtClean="0"/>
              <a:t>Exploring one instructor’s journey from lecturing to active strategies</a:t>
            </a:r>
          </a:p>
          <a:p>
            <a:r>
              <a:rPr lang="en-US" sz="2400" dirty="0" smtClean="0"/>
              <a:t> </a:t>
            </a:r>
            <a:r>
              <a:rPr lang="en-US" dirty="0"/>
              <a:t>Data from the Journey</a:t>
            </a:r>
          </a:p>
          <a:p>
            <a:r>
              <a:rPr lang="en-US" sz="2400" dirty="0" smtClean="0"/>
              <a:t>Sharing </a:t>
            </a:r>
            <a:r>
              <a:rPr lang="en-US" sz="2400" dirty="0" smtClean="0"/>
              <a:t>of one another’s journey and its successes/ challenges</a:t>
            </a:r>
          </a:p>
          <a:p>
            <a:r>
              <a:rPr lang="en-US" sz="2400" dirty="0" smtClean="0"/>
              <a:t>“</a:t>
            </a:r>
            <a:r>
              <a:rPr lang="en-US" sz="2400" dirty="0" smtClean="0"/>
              <a:t>What risks will you take next?”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 descr="Image result for taking a ri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75" y="303052"/>
            <a:ext cx="1856710" cy="131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7750901" y="682429"/>
            <a:ext cx="1312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4"/>
              </a:rPr>
              <a:t>https://en.wikipedia.org/wiki/Talk%3ARisk_(game)/Archive_1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7988252" y="600656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Vicky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551" y="6006569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12:45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5987703" cy="1151965"/>
          </a:xfrm>
        </p:spPr>
        <p:txBody>
          <a:bodyPr/>
          <a:lstStyle/>
          <a:p>
            <a:r>
              <a:rPr lang="en-US" dirty="0" smtClean="0"/>
              <a:t>Group Discussion:</a:t>
            </a:r>
            <a:br>
              <a:rPr lang="en-US" dirty="0" smtClean="0"/>
            </a:br>
            <a:r>
              <a:rPr lang="en-US" i="1" dirty="0" smtClean="0"/>
              <a:t>How Active Are You?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are some of the active teaching and learning strategies that you have used in your own courses?</a:t>
            </a:r>
          </a:p>
          <a:p>
            <a:endParaRPr lang="en-US" sz="2400" dirty="0" smtClean="0"/>
          </a:p>
          <a:p>
            <a:r>
              <a:rPr lang="en-US" sz="2400" dirty="0" smtClean="0"/>
              <a:t>When did you start using these? </a:t>
            </a:r>
          </a:p>
          <a:p>
            <a:endParaRPr lang="en-US" sz="2400" dirty="0" smtClean="0"/>
          </a:p>
          <a:p>
            <a:r>
              <a:rPr lang="en-US" sz="2400" dirty="0" smtClean="0"/>
              <a:t>Why did you start using them?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 descr="Image result for taking a ri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54" y="348175"/>
            <a:ext cx="1998708" cy="13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02054" y="1680647"/>
            <a:ext cx="19987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https://pixabay.com/en/tandem-skydivers-skydivers-teamwork-603631/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988252" y="600656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Vicky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551" y="6006569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12:50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Coffee Talk: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i="1" dirty="0" smtClean="0"/>
              <a:t>Everyone’s Invited!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21165" y="6006569"/>
            <a:ext cx="176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Cristy, Vicky, Eric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969" y="1837766"/>
            <a:ext cx="49244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Instructor’s Journey…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737468"/>
            <a:ext cx="7796030" cy="378600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Began with lecture-only approaches</a:t>
            </a:r>
          </a:p>
          <a:p>
            <a:endParaRPr lang="en-US" sz="2400" dirty="0" smtClean="0"/>
          </a:p>
          <a:p>
            <a:r>
              <a:rPr lang="en-US" sz="2400" dirty="0" smtClean="0"/>
              <a:t>Made the transition to Socratic Questioning</a:t>
            </a:r>
          </a:p>
          <a:p>
            <a:endParaRPr lang="en-US" sz="2400" dirty="0" smtClean="0"/>
          </a:p>
          <a:p>
            <a:r>
              <a:rPr lang="en-US" sz="2400" dirty="0" smtClean="0"/>
              <a:t>Shifted to a Small Group, Case Study Format</a:t>
            </a:r>
          </a:p>
          <a:p>
            <a:endParaRPr lang="en-US" sz="2400" dirty="0" smtClean="0"/>
          </a:p>
          <a:p>
            <a:r>
              <a:rPr lang="en-US" dirty="0" smtClean="0"/>
              <a:t>Next Time: Flipped, pre-class quizzes, paired case studies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 descr="Image result for taking a r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34" y="1576826"/>
            <a:ext cx="2043189" cy="135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7663931" y="1940215"/>
            <a:ext cx="1657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http://www.cmswire.com/information-management/businesses-risk-all-with-windows-server-2003/</a:t>
            </a:r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6921165" y="6006569"/>
            <a:ext cx="176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Cristy, Vicky, Eric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551" y="6006569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1:10/15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3" y="0"/>
            <a:ext cx="5705514" cy="1151965"/>
          </a:xfrm>
        </p:spPr>
        <p:txBody>
          <a:bodyPr/>
          <a:lstStyle/>
          <a:p>
            <a:r>
              <a:rPr lang="en-US" dirty="0" smtClean="0"/>
              <a:t>Data From The Journey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43742" y="6006569"/>
            <a:ext cx="54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Eric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09" y="954984"/>
            <a:ext cx="680036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3" y="0"/>
            <a:ext cx="5986172" cy="1151965"/>
          </a:xfrm>
        </p:spPr>
        <p:txBody>
          <a:bodyPr/>
          <a:lstStyle/>
          <a:p>
            <a:r>
              <a:rPr lang="en-US" dirty="0"/>
              <a:t>Data From The Journey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43680" y="6006569"/>
            <a:ext cx="540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Eric</a:t>
            </a:r>
          </a:p>
          <a:p>
            <a:pPr algn="r"/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49" y="936877"/>
            <a:ext cx="680036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3" y="0"/>
            <a:ext cx="6429792" cy="1151965"/>
          </a:xfrm>
        </p:spPr>
        <p:txBody>
          <a:bodyPr/>
          <a:lstStyle/>
          <a:p>
            <a:r>
              <a:rPr lang="en-US" dirty="0"/>
              <a:t>Data From The Journey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43680" y="6006569"/>
            <a:ext cx="540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Eric</a:t>
            </a:r>
          </a:p>
          <a:p>
            <a:pPr algn="r"/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23" y="960990"/>
            <a:ext cx="6786113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551" y="600656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1:20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0417"/>
            <a:ext cx="6242823" cy="1151965"/>
          </a:xfrm>
        </p:spPr>
        <p:txBody>
          <a:bodyPr/>
          <a:lstStyle/>
          <a:p>
            <a:r>
              <a:rPr lang="en-US" dirty="0" smtClean="0"/>
              <a:t>Think-Pair-Share:</a:t>
            </a:r>
            <a:br>
              <a:rPr lang="en-US" dirty="0" smtClean="0"/>
            </a:br>
            <a:r>
              <a:rPr lang="en-US" i="1" dirty="0" smtClean="0"/>
              <a:t>Bumps Along the Road?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66251"/>
            <a:ext cx="8240350" cy="4305480"/>
          </a:xfrm>
        </p:spPr>
        <p:txBody>
          <a:bodyPr>
            <a:noAutofit/>
          </a:bodyPr>
          <a:lstStyle/>
          <a:p>
            <a:r>
              <a:rPr lang="en-US" sz="2400" dirty="0" smtClean="0"/>
              <a:t>How has your own journey with active teaching and learning strategies been?</a:t>
            </a:r>
          </a:p>
          <a:p>
            <a:endParaRPr lang="en-US" sz="1800" dirty="0"/>
          </a:p>
          <a:p>
            <a:r>
              <a:rPr lang="en-US" sz="2400" dirty="0" smtClean="0"/>
              <a:t>What are two </a:t>
            </a:r>
            <a:r>
              <a:rPr lang="en-US" sz="2400" u="sng" dirty="0" smtClean="0"/>
              <a:t>successes/celebrations</a:t>
            </a:r>
            <a:r>
              <a:rPr lang="en-US" sz="2400" dirty="0" smtClean="0"/>
              <a:t> that you have seen with active strategies?</a:t>
            </a:r>
          </a:p>
          <a:p>
            <a:endParaRPr lang="en-US" sz="1800" dirty="0"/>
          </a:p>
          <a:p>
            <a:r>
              <a:rPr lang="en-US" sz="2400" dirty="0"/>
              <a:t>What are two </a:t>
            </a:r>
            <a:r>
              <a:rPr lang="en-US" sz="2400" u="sng" dirty="0" smtClean="0"/>
              <a:t>challenges</a:t>
            </a:r>
            <a:r>
              <a:rPr lang="en-US" sz="2400" dirty="0" smtClean="0"/>
              <a:t> </a:t>
            </a:r>
            <a:r>
              <a:rPr lang="en-US" sz="2400" dirty="0"/>
              <a:t>that you have </a:t>
            </a:r>
            <a:r>
              <a:rPr lang="en-US" sz="2400" dirty="0" smtClean="0"/>
              <a:t>faced with </a:t>
            </a:r>
            <a:r>
              <a:rPr lang="en-US" sz="2400" dirty="0"/>
              <a:t>active strategies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DB75-FC3F-41EE-A571-806356283E27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 descr="Image result for taking a ri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74" y="404725"/>
            <a:ext cx="1819444" cy="143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57174" y="172316"/>
            <a:ext cx="1819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3"/>
              </a:rPr>
              <a:t>https://en.wikipedia.org/wiki/Risk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7937148" y="6006569"/>
            <a:ext cx="74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Cristy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551" y="600656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1:25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266</TotalTime>
  <Words>323</Words>
  <Application>Microsoft Office PowerPoint</Application>
  <PresentationFormat>On-screen Show (4:3)</PresentationFormat>
  <Paragraphs>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Main Event</vt:lpstr>
      <vt:lpstr>Taking a Risk</vt:lpstr>
      <vt:lpstr>Overview</vt:lpstr>
      <vt:lpstr>Group Discussion: How Active Are You?</vt:lpstr>
      <vt:lpstr>Time for Coffee Talk:   Everyone’s Invited!</vt:lpstr>
      <vt:lpstr>One Instructor’s Journey…</vt:lpstr>
      <vt:lpstr>Data From The Journey</vt:lpstr>
      <vt:lpstr>Data From The Journey</vt:lpstr>
      <vt:lpstr>Data From The Journey</vt:lpstr>
      <vt:lpstr>Think-Pair-Share: Bumps Along the Road?</vt:lpstr>
      <vt:lpstr>Questions? Comments?</vt:lpstr>
      <vt:lpstr>Back to Your Pairs: How Risky Are You?</vt:lpstr>
    </vt:vector>
  </TitlesOfParts>
  <Company>NEBRASKA METHODIST HEALTH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 Risk</dc:title>
  <dc:creator>Kyle, Eric</dc:creator>
  <cp:lastModifiedBy>E Kyle</cp:lastModifiedBy>
  <cp:revision>62</cp:revision>
  <cp:lastPrinted>2017-01-03T17:37:19Z</cp:lastPrinted>
  <dcterms:created xsi:type="dcterms:W3CDTF">2016-11-01T18:55:39Z</dcterms:created>
  <dcterms:modified xsi:type="dcterms:W3CDTF">2017-01-09T17:01:10Z</dcterms:modified>
</cp:coreProperties>
</file>